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7"/>
  </p:notesMasterIdLst>
  <p:sldIdLst>
    <p:sldId id="605" r:id="rId2"/>
    <p:sldId id="553" r:id="rId3"/>
    <p:sldId id="554" r:id="rId4"/>
    <p:sldId id="558" r:id="rId5"/>
    <p:sldId id="603" r:id="rId6"/>
    <p:sldId id="562" r:id="rId7"/>
    <p:sldId id="566" r:id="rId8"/>
    <p:sldId id="568" r:id="rId9"/>
    <p:sldId id="570" r:id="rId10"/>
    <p:sldId id="571" r:id="rId11"/>
    <p:sldId id="572" r:id="rId12"/>
    <p:sldId id="573" r:id="rId13"/>
    <p:sldId id="574" r:id="rId14"/>
    <p:sldId id="575" r:id="rId15"/>
    <p:sldId id="576" r:id="rId16"/>
    <p:sldId id="577" r:id="rId17"/>
    <p:sldId id="578" r:id="rId18"/>
    <p:sldId id="579" r:id="rId19"/>
    <p:sldId id="582" r:id="rId20"/>
    <p:sldId id="583" r:id="rId21"/>
    <p:sldId id="584" r:id="rId22"/>
    <p:sldId id="585" r:id="rId23"/>
    <p:sldId id="586" r:id="rId24"/>
    <p:sldId id="587" r:id="rId25"/>
    <p:sldId id="588" r:id="rId26"/>
    <p:sldId id="589" r:id="rId27"/>
    <p:sldId id="590" r:id="rId28"/>
    <p:sldId id="591" r:id="rId29"/>
    <p:sldId id="592" r:id="rId30"/>
    <p:sldId id="593" r:id="rId31"/>
    <p:sldId id="594" r:id="rId32"/>
    <p:sldId id="604" r:id="rId33"/>
    <p:sldId id="595" r:id="rId34"/>
    <p:sldId id="596" r:id="rId35"/>
    <p:sldId id="29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57" autoAdjust="0"/>
  </p:normalViewPr>
  <p:slideViewPr>
    <p:cSldViewPr>
      <p:cViewPr varScale="1">
        <p:scale>
          <a:sx n="63" d="100"/>
          <a:sy n="63" d="100"/>
        </p:scale>
        <p:origin x="1380" y="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08:25:22.85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14329 3016 1518 0,'-3'1'262'0,"-4"5"-92"0,2 10-72 16,3 6-8-16,1 21-1 15,0 6 0-15,3 29-4 16,2 14-17-16,-1 6-22 16,-2-2-14-16,-1-14-15 15,4-10-2-15,-3-16-6 16,1-9-21-16,0-15-89 15,1-10-95-15</inkml:trace>
  <inkml:trace contextRef="#ctx0" brushRef="#br0" timeOffset="439.534">14205 3129 1394 0,'14'-9'236'16,"16"-11"-45"-16,7 3-33 15,9 6-55-15,3 6-10 16,-2 7-36-16,-4 11-13 15,-19 0-18-15,-10 7-8 0,-22 3-6 16,-10 0 1-16,-12 7-4 16,-6-6 0-16,3-5-13 15,3-5-6-15,15-12-18 16,8-1-7-16,17-1 4 16,11-2 3-16,13-1 18 15,7 1 10-15,11 4 14 16,-1 9 7-16,-10 8 15 15,-9 7 1-15,-22 7 5 16,-11 2 1-16,-16 1-9 16,-12-3-4-16,-10-3-15 15,2-4-6-15,5-7-58 16,10-5-47-16,14-11-204 16</inkml:trace>
  <inkml:trace contextRef="#ctx0" brushRef="#br0" timeOffset="725.2868">14983 3260 1352 0,'-1'0'256'0,"-1"0"-52"16,8 3-13-16,-6-3-41 15,29 2-23-15,44 6-28 16,-27-8-22-16,5 0-37 16,2-2-11-16,-1-4-42 15,0 0-52-15,-10-1-197 16</inkml:trace>
  <inkml:trace contextRef="#ctx0" brushRef="#br0" timeOffset="905.804">15125 3489 1626 0,'14'0'353'0,"20"0"-185"0,3-2-27 16,10 0-89-16,4 4-25 16,1-2-119-16</inkml:trace>
  <inkml:trace contextRef="#ctx0" brushRef="#br0" timeOffset="1425.0056">15857 3347 1332 0,'7'-13'237'15,"7"-15"-97"-15,1 0-20 16,1 0-26-16,-1-1-9 16,0 1-8-16,-1-4 0 15,-2 6-13-15,1 4-8 16,-6 7-7-16,0 8-2 0,-6 7-7 16,-3 6-6-16,2 12-14 15,0 6-3-15,-2 13 6 16,1 2 4-16,-3 10 6 15,0 5 4-15,-2-2-9 16,4 0-5-16,1-11-8 16,3-7-5-16,12-11-60 15,7-8-63-15</inkml:trace>
  <inkml:trace contextRef="#ctx0" brushRef="#br0" timeOffset="1757.4892">16589 3219 1488 0,'-16'-11'262'0,"-12"-6"-65"15,-5 7-81-15,-2 4-24 16,-3 9-40-16,0 8-14 15,3 11-21-15,3 7-6 16,13 12-5-16,2 5 1 16,17 10-1-16,5-2 4 15,10-12 12-15,9-2 2 0,7-35 5 32,-16-2 0-32,2 0-1 0,48-4-1 0,-3-24 3 15,-7-19 1-15,-43-12-3 16,-11-4 1-16,-11-3-24 15,-5 8-45-15,-10 17-138 16</inkml:trace>
  <inkml:trace contextRef="#ctx0" brushRef="#br0" timeOffset="2296.5753">16784 3567 1082 0,'9'1'399'16,"6"1"-210"-16,12-13-52 15,5-8-12-15,7-4-44 16,3-9-11-16,-3-11-14 15,0-4-7-15,-8-12-12 16,-6 3-5-16,-6 3-10 16,-9 2-3-16,-9 10-3 15,-6 6 3-15,-13 15 6 16,0 9-2-16,-9 9-8 16,-1 5-7-16,-2 11-17 15,-2 8-4-15,8 10 4 16,7 4 4-16,13 10 12 15,9 1 4-15,18 9 2 16,9 0-2-16,5-6-2 0,1-9-1 16,2-14-29-1,1-10-42-15,6-8-195 0</inkml:trace>
  <inkml:trace contextRef="#ctx0" brushRef="#br0" timeOffset="2592.298">17557 3476 1408 0,'-1'-5'225'0,"-5"-7"-62"15,2-2 0-15,-1 1-42 16,-4-1 3-16,-4-2-23 16,-6 2-19-16,-4 10-31 15,-5 3-14-15,0 12-27 16,4 5-4-16,6 4-6 15,5 4-2-15,13-1 2 16,6 0 5-16,13-6 7 16,2-6 4-16,9-10 7 15,-2-5 0-15,-3-9-2 16,-3-4-2-16,-9-4-9 16,1 4-17-16,-8 6-99 15,-1-2-85-15</inkml:trace>
  <inkml:trace contextRef="#ctx0" brushRef="#br0" timeOffset="3106.9679">17820 3530 1126 0,'5'1'328'0,"8"-1"-199"15,-2-2-9-15,4 0-29 16,2-3 12-16,3 0-24 16,-4 0-10-16,-3-7-20 15,-5-1-3-15,-7-4-9 16,-4-1-2-16,-11-3-1 15,-6 1 2-15,-10 3-4 16,-2 4-5-16,1 11-13 16,2 3-9-16,7 13-12 15,5 2-2-15,6 7-2 16,7-2 2-16,9 2 1 16,6-3 1-16,5-9 1 15,6 1 1-15,2-7 2 16,3-2 1-16,0 0-1 15,0 1 1-15,-3 5-2 0,-2 5 2 16,-6 8 16-16,-4 2 4 16,-9 7 19-16,-4 5 4 15,-11 1-6-15,-7 2-1 16,-9-1-14-16,-4-6-3 16,-3-4-4-16,4-7-2 15,2-17-30-15,5-6-36 16,10-21-212-16</inkml:trace>
  <inkml:trace contextRef="#ctx0" brushRef="#br0" timeOffset="3459.412">18084 3793 1267 0,'3'-5'279'0,"6"-6"-109"15,-2-2-11-15,4 2-26 0,1 0-6 16,-1 9 2-16,-2 2-10 15,-3 6-26-15,0 4-11 16,-5 8-14-16,-1 6-9 16,0 4-15-16,1 5-10 15,3 1-17-15,-2 0-4 16,2-8-7-16,0-5-8 16,4-10-75-16,3-2-71 15</inkml:trace>
  <inkml:trace contextRef="#ctx0" brushRef="#br0" timeOffset="3758.8876">18511 3818 1546 0,'-6'-4'286'0,"-10"-7"-108"15,0 4-44-15,1 7-72 16,-4 4-26-16,2 10-21 16,3 4-3-16,4 9-2 15,5 3-1-15,6-2-1 16,7 2-2-16,10-7 10 16,0-6 10-16,6-10 16 15,3-4 7-15,-4-8-3 0,-2-7-6 16,-7-14-9-16,-8-5-4 15,-2-2-12-15,-4-2-43 16</inkml:trace>
  <inkml:trace contextRef="#ctx0" brushRef="#br0" timeOffset="4198.0998">19061 3467 1067 0,'-8'1'386'0,"1"3"-224"15,15 2-78-15,11-1-12 16,32 3-18-16,13-2 9 15,32-5 13-15,15 0 3 16,26-1 9-16,7-1-1 16,-1 2-31-16,-6-3-15 15,-25-6-39-15,-14 3-8 16,-29-4-51-16,-15 4-44 16,-26 4-236-16</inkml:trace>
  <inkml:trace contextRef="#ctx0" brushRef="#br0" timeOffset="4827.9077">19467 2816 725 0,'8'0'435'16,"5"0"-159"-16,4 3-178 15,10 0-19-15,7 2 6 16,5 1-2-16,6 3 0 16,-8-2-30-16,-6 1-17 15,-9-1-18-15,-6-2-3 0,-9 2-2 16,-7-4 0-16,-7-3-1 16,-3-3 0-16,-7-2-3 15,0-1-1-15,1 2-2 16,-3 2-4-16,8 3-4 15,2 6 0-15,3 5 13 16,1 6 5-16,4 8 9 16,1 7 2-16,3 6-10 15,2 0 1-15,2 3 4 16,0-5 1-16,-1-4 2 16,-4-2-1-16,-6-5-1 15,-8-3 0-15,-14 0-1 16,-7 1-6-16,-2 3-7 15,-1 2-3-15,6-5-3 16,7-4-1-16,14-7-3 16,6-4-2-16,15-5-3 15,11-3 0-15,9-2 3 0,10 1 0 16,7 8 1-16,0 1-11 16,4 6-93-16</inkml:trace>
  <inkml:trace contextRef="#ctx0" brushRef="#br0" timeOffset="5830.2193">19462 3781 1185 0,'0'0'315'0,"3"3"-177"16,8-2-13-16,7-1-7 15,9 0-7-15,6-1-7 16,11 0-17-16,-3-1-13 0,4 0-32 16,-3 2-11-16,-12-1-15 15,-5-1 1-15,-14-1-2 16,-7 2-2-16,-11-2-10 16,-8 0-7-16,-10 1-15 15,-6 0-7-15,1 2-5 16,2 1 1-16,7 4 10 15,5 1 5-15,1 4 8 16,6 5 1-16,1 7-1 16,3 3 1-16,7 11 4 15,-2 2 4-15,6 4 16 16,0 0-2-16,-6 1 12 16,0-5 5-16,-9-5 7 15,-4 0 7-15,-5-5-8 16,-3-1-3-16,-1-9-13 15,-4-2-4-15,-7-11-5 16,6-5-6-16,-1-8-8 0,9-1-8 16,15 2-10-16,6-1 1 15,16 4 0-15,6 0 2 16,5 1 7-16,1 3-1 16,3 4 4-16,1-1-2 15,6 4-23-15,-2-2-13 16,-2-1-5-16,-2 0 4 0,-7-4 26 15,-2-4 13-15,-8 1 8 16,1-2 4-16,-8 2 14 16,0 2 3-16,0 1 5 15,-5 0-4-15,5 5-13 16,-2 2-4-16,4 4-7 16,6 2 0-16,2 5-1 15,2 0 0-15,3 2 4 16,0-5 5-16,1-6 17 15,-1-8 12-15,-7-9 14 16,-1-5 7-16,-11-6 7 16,-4-5-1-16,-10 1-11 15,-9 2-11-15,-8 6-19 16,-6 6-11-16,-4 4-13 16,2 5-35-16,3 9-81 15</inkml:trace>
  <inkml:trace contextRef="#ctx0" brushRef="#br0" timeOffset="28346.7098">2346 8231 1180 0,'-17'-4'332'16,"-14"-4"-129"-16,-12 0-35 16,1 4-4-16,-7 5-25 15,5 5-36-15,9 9-46 16,2 6-17-16,16 10-25 15,4 4-7-15,20 6-7 16,11-2-1-16,8-6 1 16,8-3 2-16,5-17 2 15,1-3 1-15,1-10 4 0,-2-4 3 16,-21 0 10-16,-11-3 3 16,-22 6-1-16,-17-3-2 15,-14 4-9-15,-4 6-5 16,-8 8-7-16,0 9-3 15,-3 12-7-15,4 9 2 16,18 6-4-16,12-1 1 0,29-5 3 16,9-5-1-16,25-9 6 15,5-8 1-15,13-10 2 16,4-12 1-16,-6-15 3 16,-1-4 0-16,-9-5 3 15,-2-2 0-15,-10 0 4 16,-4-5-2-16,-9 4 1 15,-4 2-2-15,-5 11-3 16,-4 6-4-16,-4 14-3 16,0 6-2-16,0 8 1 15,2 9 1-15,5 0 2 16,0 2 0-16,5-2-1 16,2-1 0-16,1-9-28 15,0-3-40-15,-7-10-145 16</inkml:trace>
  <inkml:trace contextRef="#ctx0" brushRef="#br0" timeOffset="28491.9453">2419 8467 1612 0,'-1'-3'343'15,"-3"-2"-152"-15,4 1-75 16,0 4-72-16,0 0-67 15</inkml:trace>
  <inkml:trace contextRef="#ctx0" brushRef="#br0" timeOffset="28732.8953">2582 8605 1549 0,'3'7'336'16,"1"3"-38"-16,1 11-133 15,5 9-31-15,0 8-49 16,3 5-15-16,5 2-30 16,-1-4-5-16,4-17-14 15,-1-11 1-15,2-18 5 16,2-13 1-16,1-18-2 16,-1-4-2-16,-3-6-10 15,-2 3-12-15,-6 11-74 16,0 5-73-16</inkml:trace>
  <inkml:trace contextRef="#ctx0" brushRef="#br0" timeOffset="29199.5334">3217 8693 1440 0,'-7'15'259'0,"-3"5"-32"0,-7 9-100 16,-1 0-28-16,-4-7-50 16,-1-1-11-16,-1-14-23 15,-2-5-28-15,5-10-66 16,-1-6-21-16,7-7-35 16,7-1 17-16,10 2 64 15,4 0 33-15,11 8 69 16,-1 3 24-16,6 9 27 15,3 3-2-15,4 5-6 16,3 4 4-16,0 2-3 16,0 1-1-16,-9 5-6 15,2-4-6-15,-2-2-17 16,0-6-16-16,5-12-22 16,-3-5-3-16,4-13-4 15,-7-1 0-15,0-7-4 0,-4-2-2 16,-5 1-8-16,4 1-3 15,-10 9-6-15,1 9-4 16,-2 15 2-16,-5 8 3 16,1 16 10-16,-1 7 12 15,-2 9 11-15,2 4 1 16,6-1-5-16,-3-6-6 16,15-10 273-16</inkml:trace>
  <inkml:trace contextRef="#ctx0" brushRef="#br0" timeOffset="30028.7526">4875 8866 1483 0,'-3'2'251'0,"-2"8"-70"16,-2 9-33-16,7 24-36 0,0 9-13 15,9 16-25-15,4 8-17 16,-4 4-31-16,-1-4-6 15,-4-9-7-15,0-6 1 16,-2-19-37-16,-2-12-49 16,-2-12-166-16</inkml:trace>
  <inkml:trace contextRef="#ctx0" brushRef="#br0" timeOffset="30382.5847">4736 8934 1258 0,'5'-20'314'0,"9"-22"-25"16,8 2-75-16,9 9-63 15,6 7-24-15,1 15-58 16,-3 7-22-16,-8 19-22 16,-9 4-3-16,-11 14-7 15,-2 3-1-15,-11-3-1 16,-4-4-1-16,-4-7 0 15,1-2-7-15,6-7-34 16,7-2-15-16,7-4-18 16,6-7 2-16,10 3 25 15,1-2 14-15,7 2 11 0,2 4 2 16,-8 3 6-16,0 6 3 16,-17 2 9-16,-9 3 2 15,-16 5 4-15,-6 4-1 16,-10-1-3-16,4-6-8 15,4-10-73-15,4-8-52 16</inkml:trace>
  <inkml:trace contextRef="#ctx0" brushRef="#br0" timeOffset="30653.2375">5448 9011 1377 0,'5'0'284'15,"1"0"52"-15,16 2-201 16,6-2-28-16,11 2-46 15,11 3-18-15,-3-3-17 16,0-2-23-16,-3 0-96 16,-7-1-99-16</inkml:trace>
  <inkml:trace contextRef="#ctx0" brushRef="#br0" timeOffset="30832.0565">5511 9163 1609 0,'13'3'359'15,"9"6"-143"-15,23-3-81 16,3 3-44-16,11-3-45 16,-2 0-41-16</inkml:trace>
  <inkml:trace contextRef="#ctx0" brushRef="#br0" timeOffset="31415.3374">6249 9138 865 0,'1'-3'498'0,"6"-1"-266"15,3-4-65-15,4-11-30 16,6 1-16-16,3-8-38 15,1-2-3-15,1-5-22 16,-8-2-7-16,-6-3-1 16,-3 2 1-16,-7 3 2 15,2 9-4-15,-1 13-8 16,-2 5-5-16,0 16-15 16,2 11-4-16,-3 15-11 15,0 10-1-15,3 10 4 16,3 6 0-16,1 0 2 0,3-2-2 15,-2-12-1-15,-4-6 0 16,4-15-16-16,3-5-33 16,1-11-104-16,4-9-122 15</inkml:trace>
  <inkml:trace contextRef="#ctx0" brushRef="#br0" timeOffset="31749.6402">6835 8909 1577 0,'-5'-3'337'0,"-11"-5"-91"15,1 2-29-15,-8 5-79 16,-3 0-28-16,2 8-54 16,0 4-24-16,4 13-29 15,5 9-9-15,6 7-2 16,6 7 1-16,7 5 1 15,7 2-1-15,6-4-2 16,9-4-3-16,13-14-2 16,4-9 2-16,8-20 4 15,-1-11 7-15,-10-19 11 16,-1-6 7-16,-13-10 21 16,-9-2 8-16,-16-4 7 15,-10-1-1-15,-14 2-19 16,-7-1-14-16,0 12-38 0,1 7-38 15,0 14-291-15</inkml:trace>
  <inkml:trace contextRef="#ctx0" brushRef="#br0" timeOffset="32284.4255">7325 9271 1380 0,'4'6'237'16,"9"6"-75"-16,-2-5-38 16,7-7-8-16,1-8-25 15,-1-10 3-15,3-13-28 0,2-2-17 16,3-10-24-16,-3-5-6 15,-7-1-1-15,-8-7 1 16,-11-8 2-16,-8-3 3 16,-6 2-6-16,2 10-3 15,-3 27-10-15,4 14-7 16,-4 24-7-16,-1 11-3 16,7 20-5-16,1 11 1 15,12 18 5-15,7 3 5 0,14 1 7 16,3-2 7-16,9-11 2 15,-1-3 1-15,3-13 1 16,-2-8-5-16,-2-14-78 16,-2-13-90-16</inkml:trace>
  <inkml:trace contextRef="#ctx0" brushRef="#br0" timeOffset="32604.5705">7873 9141 1067 0,'-1'-5'403'0,"-2"-3"-206"16,-3-1-22-16,-3 5-49 16,-2 2-19-16,-7 2-33 0,2 6-15 15,1 7-32-15,-1 1-18 16,9 9-10-16,4 2-2 15,8 2 0-15,7 1 1 16,12-2 4-16,1-5 5 16,5-11 18-16,1-10 13 15,-7-13 32-15,-2-4 8 16,-6-7 3-16,-10-4-1 0,-9-1-27 16,-9-3-10-16,-9 2-33 15,3 4-47-15,2 5-34 16</inkml:trace>
  <inkml:trace contextRef="#ctx0" brushRef="#br0" timeOffset="33198.2437">8283 9279 1310 0,'6'-5'273'0,"5"-7"-80"15,-7-4-46-15,-4 1-22 16,0-6-19-16,-1 3 0 16,-2-4-22-16,-2 0-11 15,-7 6-24-15,-6 0-9 0,-6 4-15 16,-5 6-9-16,0 8-16 16,4 1-6-16,5 15-12 15,5 3-2-15,6 8 1 16,9 3 2-16,8-2-7 15,5 3-5-15,12-9-10 16,-2-5-5-16,2-7 1 16,0-9 8-16,-2-6 13 15,4-6 6-15,-4-6 15 16,-3-1 1-16,-1 4 8 16,-7 6 3-16,-1 14 14 15,2 9 10-15,-3 11 14 16,-2 6 8-16,-10 3 5 15,-8 3-1-15,-7-1-2 16,-7-1 7-16,-11 0-6 16,-4-4-6-16,-5-14-9 15,3-6-16-15,9-14-53 0,6-14-32 16,15-4-99-16,3-3 223 16</inkml:trace>
  <inkml:trace contextRef="#ctx0" brushRef="#br0" timeOffset="33563.4652">8511 9571 1268 0,'3'-7'304'16,"4"-4"-81"-16,0-3-43 15,0 1-18-15,0 2-13 16,-2 1-16-16,0 13-29 15,-1 4-13-15,-1 9-35 16,1 5-11-16,-4 3-18 0,1 3-6 16,-1 8-7-16,1-4-4 15,2-3-17-15,3-4-39 16,0-11-110-16</inkml:trace>
  <inkml:trace contextRef="#ctx0" brushRef="#br0" timeOffset="33876.6371">8827 9579 1526 0,'-7'-1'269'0,"-8"1"-96"16,6 0-50-16,-5 7-73 15,3 1-20-15,4 8-27 16,3 3-3-16,8 6-2 16,5 3-1-16,7-1 1 15,-1-1 2-15,5-8 9 16,2-8 10-16,-1-10 35 16,1-5 11-16,-5-13 22 15,3 1-2-15,-12-11-20 16,-3 2-3-16,-7-3-37 15,-8-2-42-15,-5 8-513 16</inkml:trace>
  <inkml:trace contextRef="#ctx0" brushRef="#br0" timeOffset="34265.2958">9430 9173 1331 0,'-6'0'283'16,"-8"2"-6"-16,14 1-150 16,10 2-6-16,25 0-29 15,13 1-14-15,39 0-10 16,13-1-16-16,13 0-25 15,8 2-11-15,-5-3-4 16,-5 3-34-16,-9-7-154 0</inkml:trace>
  <inkml:trace contextRef="#ctx0" brushRef="#br0" timeOffset="34905.0852">9620 8551 1322 0,'2'-1'259'16,"-1"-4"-85"-16,13 4-81 15,5 3-9-15,11-2-27 16,9 5-2-16,7 1-11 16,1-3-8-16,-4 3-17 15,-9-4-2-15,-5-2-3 16,-3 0-2-16,-11-3-12 0,-3-3-1 15,-12-1-3-15,-2 0-1 16,-7 0 7-16,-4 3 0 16,2 4-2-16,-4 0-3 15,2 5-3-15,0 5-2 16,4 6 1-16,-1 0 2 16,6 8 2-16,1 1 2 15,2 5 1-15,2 4 1 16,2 5 5-16,4 2 3 0,-4 1 1 15,1 1 1-15,-4-4 0 16,-6-5 1-16,-1-2 5 16,-3-7 0-16,-7-8 3 15,-6-5 2-15,-3-12-6 16,1-5-4-16,-1-4-12 16,13-1-7-16,5 0-8 15,6 2 1-15,15 1 9 16,6 5 5-16,9 4 11 15,3 5 1-15,10 5-3 16,-2-2 0-16,7 1-29 16,-1-3 161-16</inkml:trace>
  <inkml:trace contextRef="#ctx0" brushRef="#br0" timeOffset="35639.3495">9560 9500 1360 0,'9'1'235'16,"6"1"-82"-16,20-1-53 15,9 2-22-15,12 0-41 16,2-1-13-16,-8 2-13 16,-3 0-1-16,-21-1-10 0,-8 0-21 15,-11-1-69-15,-7-4-25 16,-10 2 13-16,-4-3 23 15,-2 2 57-15,-5 1 25 16,1 0 29-16,6 4 11 16,-2 1 16-16,2 1 4 15,7 5 8-15,-1 3-1 16,10 11-9-16,3 2-10 16,3 9-8-16,-3 2 6 0,-2 3 17 15,-2 4 5-15,-2 0-7 16,0-2-8-16,-10-8-15 15,-4-3-6-15,-4-11-6 16,-9-4 3-16,-5-16-4 16,0-1-6-16,0-8-22 15,6-3-9-15,14 3-13 16,3-1 1-16,11-1 1 16,9 4-2-16,9 5 1 15,5-2 2-15,11 8 7 16,4-2 4-16,3 1-19 15,-2 2-39-15,-4-6-131 16,-5-3-103-16</inkml:trace>
  <inkml:trace contextRef="#ctx0" brushRef="#br0" timeOffset="35877.7354">10010 9872 1289 0,'-3'0'285'0,"-5"0"-70"0,0 5-19 16,-1 0-73-16,-2 3-14 15,5 7-50-15,2 3-17 16,4 2-22-16,5 4-5 16,9-3-3-16,5 0 3 15,5-5 10-15,4-2 3 0,1-7 19 16,1-6 9-16,-1-5 15 16,-7-9 7-16,-10-5-12 15,-9-7-8-15,-20 1-26 16,-10 0-9-16,-14 5-66 15,1 3-64-15</inkml:trace>
  <inkml:trace contextRef="#ctx0" brushRef="#br0" timeOffset="36303.187">10693 9141 1472 0,'5'0'253'15,"2"-2"-77"-15,13 1-54 16,8-2-33-16,12 3-40 16,10 3-12-16,3 1-18 15,-1 1-32-15,-11 1-114 16</inkml:trace>
  <inkml:trace contextRef="#ctx0" brushRef="#br0" timeOffset="36493.8118">10737 9276 1410 0,'5'-1'280'16,"8"-1"65"-16,6 2-183 15,24 0-72-15,5 1-29 16,8 0-35-16,6 1-41 15</inkml:trace>
  <inkml:trace contextRef="#ctx0" brushRef="#br0" timeOffset="36986.0743">11488 9075 1441 0,'5'-11'219'16,"8"-18"-80"-16,-3 3-14 16,3-3-46-16,-4 2-15 15,-3 6-11-15,-1 5 9 16,-4 13-9-16,0-2-9 15,-1 8-17-15,0-3-11 0,-1 0-8 16,1 3 0-16,1 17 8 16,8 34 2-16,-4-24 5 15,-2 1 6-15,-2 10 3 16,-1 2 0-16,0 1-7 16,0-4-7-16,0-3-8 15,5-3-16-15,3-11-81 16,2-6-92-16</inkml:trace>
  <inkml:trace contextRef="#ctx0" brushRef="#br0" timeOffset="37345.4212">11979 9027 1488 0,'-12'-5'265'0,"-7"0"-58"16,-3 5-116-16,0 0-40 15,3 11-38-15,4 3-10 16,1 8-4-16,5 6-1 16,5 4-3-16,1 6-2 15,14 1 4-15,3 0 0 16,13-3 3-16,7-8 2 0,4-12 4 15,4-10 4 1,7-19 10-16,-9-6 16 0,-2-13 30 16,-8-4 15-16,-20 0 20 15,-6-7-3-15,-23 8-12 16,-12-2-12-16,-16 5-34 16,-2 11-12-16,1 9-92 15,11 9 77-15</inkml:trace>
  <inkml:trace contextRef="#ctx0" brushRef="#br0" timeOffset="37964.3297">12466 9281 1277 0,'13'3'289'16,"5"2"-107"-16,11-11-34 15,5-3-12-15,4-12-33 16,-6-7-6-16,4-4-33 16,-6-5-18-16,-11-6-22 15,0 2 0-15,-16-6 2 16,-3-4 2-16,-7-4-6 16,-7-1-5-16,-2 10-8 15,-3 9-4-15,-2 22-8 16,-1 11-5-16,-7 16-6 0,0 13-2 15,-1 13-3-15,6 9 0 16,13 13 1-16,5 0 0 16,14 2 17-16,8-4 3 15,15-4 12-15,6-2 3 16,6-11-6-16,4-4 0 0,2-14-19 16,-2-8-47-16,2-11-199 15</inkml:trace>
  <inkml:trace contextRef="#ctx0" brushRef="#br0" timeOffset="38243.6217">13024 9206 1357 0,'-9'-8'255'16,"-14"-6"-53"-16,7 6-56 15,-6 3-34-15,1 9-50 16,7 4-25-16,-4 9-23 15,8 4-6-15,10 7-5 16,4 1 1-16,12 0 2 16,5-2 1-16,9-10 12 15,5-6 4-15,4-12 8 16,0-9 3-16,-8-14 0 16,-5-5 2-16,-15-2-1 0,-9 0-1 15,-12 4-9-15,-15 3-7 16,-13 5-36-16,-4 6-47 15</inkml:trace>
  <inkml:trace contextRef="#ctx0" brushRef="#br0" timeOffset="38872.4547">13464 9298 712 0,'3'-6'513'0,"5"-5"-216"16,1-1-137-16,-4-1-24 16,-2 2 2-16,-3-3-23 15,-7-1 1-15,-8 0-15 16,-2 2-13-16,-5 4-31 0,0 5-15 16,2 5-30-16,-1 7-9 15,2 4-12-15,6 6-3 16,6 1 0-16,5 2 1 15,8 1 3-15,3-2 0 16,9-3 3-16,3-8 0 16,0-9 1-16,4-3 1 15,-5-9 0-15,-1-1 3 0,-4 1 0 16,-1-1 2-16,-5 5-2 16,-2 2 0-16,-1 6-2 15,0 11 0-15,4 13 2 16,-1 9 1-16,1 16 0 15,-2 3 3-15,-3 2-1 16,-5 3 2-16,-8 1 11 16,-7-4 5-16,-15-3 4 15,-2-5 2-15,-9-11-2 16,-1-7 1-16,1-18 9 16,2-10 0-16,7-19-9 15,6-5-8-15,16-11-29 16,1-3-33-16,12 3-77 15,8-1-62-15</inkml:trace>
  <inkml:trace contextRef="#ctx0" brushRef="#br0" timeOffset="39501.1168">13715 9735 1460 0,'2'-8'207'16,"9"-10"-111"-16,-1-2-18 15,-2-3-30-15,5 1 2 16,-3 4 0-16,-2 3 1 0,-4 7-5 16,-1 6-6-16,-5 3 5 15,-2 12 2-15,-1 10 0 16,-4 6-2-16,4 8-15 16,-2 3-7-16,8 2-9 15,4-4-4-15,-1-7-25 16,3-11-30-16,0-13-71 15,2-7-71-15</inkml:trace>
  <inkml:trace contextRef="#ctx0" brushRef="#br0" timeOffset="39760.58">13918 9677 1363 0,'-4'2'235'0,"-1"4"-75"16,-1 2-38-16,5 6-60 15,1 1-17-15,7 0-8 16,4 4 3-16,9-3 6 0,3 0 11 16,7-2 5-16,1-4 6 15,-1-11 21-15,1-6 18 16,-10-11 11-16,-6-3 7 16,-11-5-9-16,-7 2-15 15,-18 2-23-15,-9 0-15 16,-13 12-35-16,1 2-17 15,10 8-38-15,8 6-45 0,13 8-584 16</inkml:trace>
  <inkml:trace contextRef="#ctx0" brushRef="#br0" timeOffset="40788.3495">14638 9206 1057 0,'5'0'329'0,"13"0"-237"15,15 0-46-15,32 0-19 16,23 2-4-16,38 4 18 16,17-6 15-16,33 0 13 15,7-1 0-15,18-1-21 16,-1 1-16-16,-9 1-5 0,2-1 34 15,-21 0 8-15,-5 1 1 16,-18 2-6-16,-16-1-40 16,-24 2-55-16,-12-2-49 15</inkml:trace>
  <inkml:trace contextRef="#ctx0" brushRef="#br0" timeOffset="41478.2055">15178 8719 1001 0,'-8'-4'460'0,"-11"-5"-246"0,2-9-33 16,-5-6-5-16,5-3-62 15,9 2-19-15,8-6-42 16,9 5-15-16,8 5-3 15,2-1 5-15,7 15-8 16,1 4-4-16,5 15-14 16,-2 9-9-16,-8 14 0 15,-7 8 2-15,-28 0-2 32,6-23 1-32,2 2-2 0,-31 65 0 0,-15-3-4 15,-4-9-6-15,17-46-12 16,1-10-9-16,9-17-4 15,4-2 1-15,14-20 3 16,7-4 4-16,15-6 5 16,7-3 10-16,11 10 20 15,3 5 6-15,1 15 4 16,3 6-7-16,-3 12-12 0,-2 8 0 16,-5 4 3-16,-7-3 6 15,-5-2-68-15,-3-5-99 16</inkml:trace>
  <inkml:trace contextRef="#ctx0" brushRef="#br0" timeOffset="41644.2971">15539 8851 1666 0,'2'-3'451'0,"-2"-2"-60"16,2 2-132-16,-3 2-128 15,0 0-52-15,1 0-66 16,0 0-51-16</inkml:trace>
  <inkml:trace contextRef="#ctx0" brushRef="#br0" timeOffset="42107.5261">15798 8853 971 0,'4'-15'455'0,"2"-19"-247"16,3-2 2-16,-5-2-30 15,-2 1-19-15,2 6-21 16,-2 5-30-16,-2 10-28 15,1 7-12-15,-2 9-28 16,0 3-16-16,0 13-17 16,0 4-5-16,0 11-3 15,1 4 2-15,-2 13 0 16,2 5 1-16,-1 1 2 16,0-1-2-16,2-10 0 15,3-6-1-15,4-16-43 16,3-4-56-16</inkml:trace>
  <inkml:trace contextRef="#ctx0" brushRef="#br0" timeOffset="42454.7654">16112 8711 1625 0,'-8'-5'338'0,"-4"-1"-192"16,2 1-27 0,-2 6-71-16,3 6-24 15,-3 9-13-15,4 4-7 0,4 13-7 16,3 5-1-16,7 6 0 16,5 3 2-16,7-8 2 15,4-3 2-15,4-13 2 16,-1-8 1-16,0-17 7 15,2-10 3-15,-5-13 23 16,-3-5 18-16,-8-4 24 16,-8-3 19-16,-11 2-18 15,-8 2-22-15,-8 11-34 16,-3 3-22-16,4 8-17 16,4 2-46-16,11 0-158 15</inkml:trace>
  <inkml:trace contextRef="#ctx0" brushRef="#br0" timeOffset="42766.9484">16229 8464 1587 0,'8'0'299'0,"10"0"-158"16,5-1-39-16,14 1-56 15,4-1-20-15,9-2-18 16,4-1-37-16</inkml:trace>
  <inkml:trace contextRef="#ctx0" brushRef="#br0" timeOffset="43275.1905">16680 8281 1483 0,'-1'0'230'0,"-3"2"-114"15,4 2-20-15,0-4-35 16,0 0-9-16,11 2 0 16,14 2 5-16,32-1-15 15,-30-6-8-15,-1-3-12 16,-4-1-7-16,-7 3-7 15,0 3-2-15,-5 2-5 16,-2 5 0-16,-3 0 0 16,-2-1 0-16,-3-1-1 15,-2 2 0-15,-4 3-1 16,-1 2-1-16,-2 6 2 16,-3 1 4-16,2 10 4 15,1 5 0-15,4 5-1 16,4 4-5-16,3-3 0 0,3-5 1 15,2-10 1-15,3-1-14 16,1-14-65-16,1-2-62 16</inkml:trace>
  <inkml:trace contextRef="#ctx0" brushRef="#br0" timeOffset="43456.3742">16701 8510 1421 0,'3'3'273'16,"4"-2"-5"-16,13-1-136 15,7-2-23-15,14-3-56 16,0 3-12-16,3 2-11 16,-6 4-21-16</inkml:trace>
  <inkml:trace contextRef="#ctx0" brushRef="#br0" timeOffset="44217.1703">14907 9780 1353 0,'6'-6'220'15,"4"-10"-101"-15,9-1-5 16,1-5-15-16,4-4-10 16,3 1-8-16,-4 0 1 0,-2 4-11 15,-6 4-5-15,-6 8-16 16,-8 1-9-16,0 10-12 15,-1 6-3-15,-7 5-10 16,7 13-1-16,-1 10-2 16,-1 3-3-16,4 13-3 15,-2 1-2-15,0-4 0 16,0 0-1-16,0-15 2 16,1-5 2-16,2-15-29 15,4-4-46-15</inkml:trace>
  <inkml:trace contextRef="#ctx0" brushRef="#br0" timeOffset="44413.831">15329 9829 1829 0,'0'-2'450'16,"1"0"-330"-16,2 2-39 16,-3 0-95-16,0 0 395 15</inkml:trace>
  <inkml:trace contextRef="#ctx0" brushRef="#br0" timeOffset="44865.9254">15604 9911 1272 0,'2'-8'279'0,"4"-11"-98"0,4-2-38 16,0-7-37-16,6-2-20 15,4 0-19-15,-6-1 3 16,-5 5-9-16,1 0-3 15,-9 7-3-15,5 6-2 16,-6 7-14-16,-4 6-7 16,-1 4-18-16,-1 4-8 0,5 8-4 15,-1 1 0-15,2 10 3 16,-5 4 2-16,2 13 3 16,4 4 2-16,-1 5-2 15,6-2-2-15,0-12-7 16,-1-8-32-16,5-14-112 15</inkml:trace>
  <inkml:trace contextRef="#ctx0" brushRef="#br0" timeOffset="45226.5169">16091 9742 1292 0,'-9'-6'322'0,"-6"-2"-5"15,-5 7-157-15,-3 1-39 16,2 9-80-16,-2 4-20 16,5 9-20-16,-1 4-3 15,9 10-6-15,10 8-1 16,8-2 3-16,7 0 1 15,14-9 5-15,-3-9 1 16,7-11 3-16,0-8 1 0,-4-15 7 16,4-6 5-16,-10-17 23 15,-5-5 15-15,-14-5 22 16,-5-2 6-16,-15 5-10 16,-1 2-16-16,-7 8-38 15,-4 9-38-15,4 8-32 16</inkml:trace>
  <inkml:trace contextRef="#ctx0" brushRef="#br0" timeOffset="45521.4705">16323 9613 1540 0,'3'2'271'16,"9"-2"-115"-16,5 0-38 0,13 0-53 15,4-6-27-15,7-1-20 16,3-1-39-16</inkml:trace>
  <inkml:trace contextRef="#ctx0" brushRef="#br0" timeOffset="45834.4691">16734 9570 1276 0,'5'-9'280'15,"2"-5"-111"-15,0 2-26 16,-2-4-3-16,-1 9-28 15,-2 2-3-15,-2 1-41 16,-1 6-16-16,1-2-18 0,0 0-1 16,0 6 1-16,0 16-1 15,2 30-12-15,1-19-6 16,0 3-7-16,1-2-7 16,-1-4-63-16,0-6-37 15</inkml:trace>
  <inkml:trace contextRef="#ctx0" brushRef="#br0" timeOffset="46284.6165">16905 9549 1370 0,'2'-4'253'16,"0"-9"-28"-16,11 1-85 16,7 4-19-16,3-2-21 15,2 3-16-15,4 8-42 0,-3 5-20 16,-6 9-16-16,-6 5-2 15,-11 0 3-15,-4 2 1 16,-8 4 1-16,-5 1-1 16,-13 0 0-16,-6-2 1 15,-4-10 0-15,5-3 1 16,7-11-2-16,7-1 0 16,13-4-7-16,5 0-1 15,15 0 1-15,5 1 11 16,13 0 7-16,4 3 2 0,1 3-5 15,-4 5-8-15,-6 3-3 16,-3 3 4-16,-10 0-55 16,-1-2 360-16</inkml:trace>
  <inkml:trace contextRef="#ctx0" brushRef="#br0" timeOffset="49742.3901">17685 9097 1328 0,'1'-2'269'0,"5"0"-31"0,15-2-144 16,8 2-15-1,18-2-42-15,7 2-13 0,9-2-9 16,-7-3-6-16,-5 5-89 15</inkml:trace>
  <inkml:trace contextRef="#ctx0" brushRef="#br0" timeOffset="49979.529">17765 9223 1479 0,'9'0'250'16,"18"-2"-59"-16,10 3-71 16,16-1-39-16,5 0-16 15,3 2-13-15,-4-1-40 16</inkml:trace>
  <inkml:trace contextRef="#ctx0" brushRef="#br0" timeOffset="50912.0559">5531 11049 1431 0,'12'-2'209'15,"14"-2"-66"-15,13 5-106 16,-1 2-10-16,6 3-13 16,-3 0-15-16,-4-1-91 15</inkml:trace>
  <inkml:trace contextRef="#ctx0" brushRef="#br0" timeOffset="51107.1799">5549 11191 1565 0,'14'2'265'16,"23"2"-138"-16,0-3-44 15,22 2-32-15,0-2-1 16,8-1-165-16</inkml:trace>
  <inkml:trace contextRef="#ctx0" brushRef="#br0" timeOffset="51584.3948">6366 11192 1240 0,'2'-5'303'0,"5"-7"-86"0,1-3-33 15,9-7-53-15,3-4-8 16,5-2-47-16,-2-5-15 16,0-1-29-16,0 3-8 15,-10 1-2-15,-3 3 0 16,-8 8 4-16,-2 4 2 0,-2 11-8 15,-3 8-1-15,-1 13-5 16,0 6-4-16,0 17-2 16,3 2-3-16,0 10-3 15,4 5 0-15,4-2-1 16,3 0 4-16,4-11-45 16,-2-5-39-16,2-11-131 15</inkml:trace>
  <inkml:trace contextRef="#ctx0" brushRef="#br0" timeOffset="51939.5362">6933 11040 1437 0,'-15'-4'265'15,"-15"2"6"-15,-4-4-101 16,6 11-103-16,0 4-22 16,3 7-39-16,10 11-6 15,6 4-1-15,9 7 1 16,9 2-1-16,6 1 1 16,14-6 1-16,2-6 4 15,7-13 5-15,2-8 6 0,0-18 7 16,-1-8 6-16,-5-12 4 15,-7-6 15-15,-13-4 17 16,-12-3 7-16,-17 4 4 16,-8 8-21-16,-8 2-34 15,4 10-27-15,1 6-82 16,7 0 415-16</inkml:trace>
  <inkml:trace contextRef="#ctx0" brushRef="#br0" timeOffset="52424.7994">7384 11302 1357 0,'0'4'248'0,"3"3"-53"0,13-5-54 15,-3-3-10-15,11-13-18 16,-1-7-12-16,6-16-43 15,4-5-20-15,-1-5-20 16,1-2-5-16,-16 1-1 16,-3 2 1-16,-12-3 1 15,-8 0-3-15,-10 0-3 16,-5 5-2-16,-9 18-3 16,3 9 1-16,1 19 0 15,7 11 0-15,2 11-4 16,5 8-2-16,4 11-2 15,6 5 2-15,10 9 5 16,8-2 2-16,10 7 1 16,7-2-1-16,4-2 0 15,4-5-23-15,3-16-123 16</inkml:trace>
  <inkml:trace contextRef="#ctx0" brushRef="#br0" timeOffset="52763.1476">7983 11174 1374 0,'-5'-6'231'0,"-10"-6"-76"16,-2 1 2-16,-4 4-37 15,-3 0-16-15,2 9-28 16,1 5-28-16,7 10-28 16,8 4-9-16,4 3-1 15,8 5 1-15,5-2 3 16,0-3 1-16,12-6 2 16,-2-7 3-16,12-11 3 15,1-7 3-15,-4-10 7 16,-4-2-2-16,-15-4 0 15,-6 3-3-15,-9 5-51 16,-8 4-45-16</inkml:trace>
  <inkml:trace contextRef="#ctx0" brushRef="#br0" timeOffset="53406.7172">8359 11254 972 0,'0'-7'453'0,"3"-5"-250"16,-3-3-27-16,-3-3-33 15,-4 1-15-15,-6-1-12 16,-2 3-3-16,-5 4-39 15,2 4-19-15,-6 7-33 16,4 7-12-16,8 11-14 16,-2 2-3-16,9 6 0 0,5-1-1 15,6-1 3-15,7-3 2 16,6-7 3-16,3-4 0 16,1-10 0-16,0-5-3 15,-3-7-6-15,-1-1-6 16,-5-2-1-16,-5 0 3 15,-4 1 7-15,-3 3 4 16,2 7 1-16,2 6 3 0,-4 10 12 16,2 4 4-16,1 18 4 15,1 4-6-15,1 13-10 16,-6 4-1-16,-8 4 9 16,-3 2 8-16,-8-2 10 15,0-2 1-15,-5-15-1 16,-3-10-3-16,-7-23-1 15,-3-9-2-15,4-19-13 16,3-12-16-16,16-9-60 16,9-5-43-16</inkml:trace>
  <inkml:trace contextRef="#ctx0" brushRef="#br0" timeOffset="53872.4915">8583 11621 1263 0,'5'-8'266'0,"3"-7"-133"15,2 1-1-15,1 5-6 16,-5 2-13-16,-4 6-14 16,-3 4 2-16,-5 11-29 15,0 6-10-15,-2 8-23 16,2 5-11-16,5 4-12 16,1 1-6-16,0-5-6 15,3-2-2-15,3-10-16 16,4-7-21-16,6-12-71 0,-1-3-53 15</inkml:trace>
  <inkml:trace contextRef="#ctx0" brushRef="#br0" timeOffset="54115.1354">8793 11692 1199 0,'-3'2'328'16,"3"6"-118"-16,-7 0-32 15,7 3-70-15,1 4-27 16,5-4-23-16,5 5-6 0,1-1-6 15,6 0 2-15,3 2-6 16,1-7-6-16,3-6-4 16,1-5-2-16,-2-12 16 15,-5-3 11-15,-6-6 14 16,-7-1 11-16,-15-2 0 16,-7-1-8-16,-13 1-19 15,-2 5-14-15,-2 9-31 16,2 6-18-16,9 13 4 15</inkml:trace>
  <inkml:trace contextRef="#ctx0" brushRef="#br0" timeOffset="55752.9875">9614 10764 1050 0,'-6'-1'411'0,"-7"1"-239"16,-8 7-21-16,-7 10 9 15,-11 15-20-15,0 7 3 0,-2 16-27 16,4 6-26-16,12 18-41 16,8 7-16-16,16 11-17 15,6 3-5-15,17-13-4 16,4-9-1-16,8-25-33 15,5-15-51-15</inkml:trace>
  <inkml:trace contextRef="#ctx0" brushRef="#br0" timeOffset="56395.6735">10214 11220 1307 0,'-13'5'239'0,"-16"7"-131"15,-2-5-27-15,-5-9-32 16,3-9-10-16,4-13 3 15,5-5 0-15,11-4-26 16,10-2-5-16,14 5-9 16,8 0 7-16,13 7 35 15,4 6 15-15,7 5 12 16,0 10 0-16,-4 11-30 16,-4 9-9-16,-17 14 1 15,-6 7 4-15,-23 9-3 16,-6 6-4-16,-24 3-12 15,-8 1-4-15,2-4-14 16,-7-8-25-16,16-15-30 16,4-8-20-16,7-17-24 0,8-6-5 15,11-9-4-15,5-8 13 16,14-5 38-16,8 0 45 16,9 4 46-16,7 7 17 15,8 11 20-15,4 11 0 16,0 7 5-16,2 5 4 15,-14 0-23-15,-3-4-13 16,-8-4-47-16,-7-4-48 16</inkml:trace>
  <inkml:trace contextRef="#ctx0" brushRef="#br0" timeOffset="56621.7128">10610 11300 1688 0,'-1'-1'423'0,"1"4"-135"16,0 1-117-16,-1-4-95 15,1 0 61-15</inkml:trace>
  <inkml:trace contextRef="#ctx0" brushRef="#br0" timeOffset="65699.2984">10963 11276 1429 0,'1'3'215'16,"1"-1"-81"-16,4-2-34 16,-6-1-3-16,0 0-22 15,14-12-14-15,39-51-12 16,-28 22-7-16,4 1-7 16,0 1 7-16,-9 10 18 15,-3 12 10-15,-9 7 10 0,-8 8-3 16,-7 12-9-16,-2 7-11 15,0 16-20-15,1 8-10 16,9 9-14-16,2 3-5 16,3 0-4-16,7-4-1 15,-4-8-6-15,2-7-16 16,2-10-65-16,-1-1-44 16,0-2-114-16</inkml:trace>
  <inkml:trace contextRef="#ctx0" brushRef="#br0" timeOffset="66089.4384">11492 11133 1369 0,'-8'-2'260'16,"-5"-11"-33"-16,-5 10-76 16,-2 2-31-16,1 4-45 15,1 7-24-15,3 12-31 16,5 4-12-16,4 8-10 16,7 7-3-16,11 3 1 15,4-1 0-15,8-6 0 16,4-8 1-16,1-16-1 0,3-9 1 15,7-13 3-15,1-11 3 16,-2-12 11-16,-4-6 14 16,-19-6 38-16,-8-1 20 15,-18 5 25-15,-17 4 8 16,-10 14-50-16,-6 5-25 16,0 9-56-16,7 3-53 0,13 4-86 15</inkml:trace>
  <inkml:trace contextRef="#ctx0" brushRef="#br0" timeOffset="66797.1265">12051 10680 1168 0,'0'-1'334'15,"0"0"-175"-15,-4 2-41 16,3-1-15-16,-1 0-39 15,-7 0-15-15,-8 2-25 16,-28 9-7-16,28-9-10 16,0-1-2-16,-1-1-4 15,3 0-1-15,5 1-1 16,2 4-2-16,1-3 0 0,2 2 0 16,-1 3 1-16,3-2 0 15,2 9 4-15,-4 0 7 16,5 3 4-16,-2 1 0 15,3-3-1-15,4-4-4 16,0-6 1-16,4-5 3 16,4-9 1-16,6-1 0 15,4 5-2-15,1 2 0 0,8 10-1 16,2 6 1-16,-2 9-3 16,-1 4 0-16,-13 7 0 15,-7-1 10-15,-17-1 13 16,-10-2 6-16,-16-7 2 15,-5-5-5-15,-6-12-14 16,2-5-10-16,7-10-34 16,5-3-27-16,10 0-79 15,8-1-85-15</inkml:trace>
  <inkml:trace contextRef="#ctx0" brushRef="#br0" timeOffset="67396.2782">12364 10768 1494 0,'4'2'283'0,"2"6"-44"16,14 18-118 0,4 16-30-16,8 20-54 0,3 12-11 15,-12 17-6-15,-9 0-2 16,-24 7 1-16,-8-2-3 16,-18-13-7-16,-5-7-2 15,-2-14-1-15,-3-5-1 16,2-14 1-16,8-7-2 15,6-14-3-15,5-7-7 16,12-12-46-16,6-3-60 0</inkml:trace>
  <inkml:trace contextRef="#ctx0" brushRef="#br0" timeOffset="85928.7752">13802 5069 1087 0,'5'-2'384'0,"3"-4"-201"16,1 3 8-16,3-4-20 15,2-1-24-15,2-2-34 16,2-8-18-16,7-10-42 15,0-6-11-15,8-19-21 16,1-5-8-16,-1-8-4 16,-3 2-1-16,-14 5 6 15,-5 4 2-15,-11 7 4 16,-10 6 4-16,-7 11 3 16,-4 10-2-16,-7 14-10 0,-2 10-6 15,-1 17-20-15,-1 6-3 16,12 11 0-16,7 4 1 15,15 8 6-15,14 3 0 16,18 9 5-16,6 3 2 16,10-7 2-16,3-5 4 15,-7-15-86-15,0-9-62 16</inkml:trace>
  <inkml:trace contextRef="#ctx0" brushRef="#br0" timeOffset="86381.7809">14633 4873 1119 0,'0'-4'368'0,"0"-10"-172"0,-5 0-20 15,-1-1-23-15,-5 0-14 16,-8 0-15-16,-4 2-17 15,-7 5-44-15,1 4-20 16,2 12-35-16,2 7-10 16,8 12-12-16,4 7-1 15,13 0 2-15,6-3 3 0,15-5 10 16,9-4 5-16,6-11 12 16,1 1 1-16,-6-12 5 15,-2-3 2-15,-14-9 0 16,-7-10 5-16,-6-2-16 15,-7-7-33-15,-2 1-142 16</inkml:trace>
  <inkml:trace contextRef="#ctx0" brushRef="#br0" timeOffset="87081.2514">15021 4965 1202 0,'8'-5'326'15,"3"-6"-136"-15,-2-3-33 16,1 2-11-16,-5-2-39 15,-4-2-7-15,-1-2-30 16,-8 2-11-16,-6-3-13 16,-3 3-5-16,-8 3-15 15,0 3-6-15,-1 10-15 16,1 2-5-16,2 9-10 16,3 4-2-16,5 5-1 15,2 3-1-15,7 0-3 16,4 0-1-16,5-2-1 15,4-6 1-15,2-4 7 16,2-5 2-16,0-5 5 16,3-1 2-16,2-4 2 0,2 0 0 15,-1 2 0-15,1 3 0 16,0 3-4-16,-1 4 1 16,-2 3 1-16,-1 1 0 15,-2 6 2-15,-5 2 0 16,-2 5 1-16,0 3 1 15,-8 1 6-15,0 1 7 16,-12-3 13-16,-9-1 1 0,-6-5 3 16,-4-4-5-16,-4-10-1 15,4-7-1-15,5-12-6 16,6-2-18-16,12-9-74 16,8 1-66-16</inkml:trace>
  <inkml:trace contextRef="#ctx0" brushRef="#br0" timeOffset="87561.0445">15574 4382 1446 0,'-18'4'228'16,"-13"5"-68"-16,-12 17-66 15,-3 16-26-15,3 18-32 16,7 8-16-16,14 11-8 15,11 5-1-15,20 3-2 16,13-4 6-16,13-19 5 16,4-11 1-16,7-19-4 15,2-9-8-15,-5-9-94 16,0-2-101-16</inkml:trace>
  <inkml:trace contextRef="#ctx0" brushRef="#br0" timeOffset="88014.479">15850 4939 1075 0,'2'-5'406'0,"5"-2"-198"16,0-4-72-16,-1-1-4 0,0-2-29 15,-4-2 4-15,-3-1-11 16,-4-1-10-16,-6 0-20 16,-7 2-9-16,-5 6-22 15,-2 5-10-15,-5 10-17 16,1 5-10-16,7 14-9 16,4 5-3-16,11 8 1 15,3 1 1-15,9-3 4 16,5-5 4-16,10-10 4 15,4-6 2-15,5-10 3 16,2-4-1-16,0-7-2 16,-1-2-7-16,-3-5-13 15,-5-4-3-15,-5 0 2 16,-4-2 7-16,-11 4 11 16,-2 7 0-16,-7 7 1 15,0 4 3-15,1 8 6 0,-1 3 0 16,7 0 0-16,2-3-4 15,7 4-4-15,2-6-36 16,5-2-179-16</inkml:trace>
  <inkml:trace contextRef="#ctx0" brushRef="#br0" timeOffset="88160.5132">16167 5001 1567 0,'2'-2'346'0,"2"-3"-79"16,2 4-100-16,-6 0-109 16,0 0-77-16</inkml:trace>
  <inkml:trace contextRef="#ctx0" brushRef="#br0" timeOffset="88672.4666">16402 4515 1708 0,'-2'0'371'15,"-3"5"-246"-15,-2 9-35 16,3 12-57-16,0 9-4 16,2 17 10-16,4 5-1 0,2 11-10 15,0-6-5-15,4-12-12 16,-2-8-1-16,0-21 2 15,1-6 4-15,-3-17 2 16,2-6 1-16,3-13-1 16,2-8-5-16,6-4-8 15,-1 0-5-15,10 8-7 16,0 6-6-16,3 18-3 16,1 8 1-16,-7 16 2 15,-6 7 5-15,-9 6 5 16,-3 1 2-16,-11-3 5 15,-4-5 1-15,-10-3 4 16,-3-4 2-16,-4-11-1 16,-1-5-9-16,1-10-40 15,2-5-42-15,10-5-203 16</inkml:trace>
  <inkml:trace contextRef="#ctx0" brushRef="#br0" timeOffset="89012.268">16815 4457 1492 0,'5'-1'265'0,"8"16"-59"15,6 10-62-15,12 21-80 16,1 10-8-16,4 7-17 16,-7 10-5-16,-26 12-4 15,-6 3-10-15,-29-8-6 16,-7-12 0-16,4-16-1 15,-2-11-10-15,13-15-92 16,5-5 16-16</inkml:trace>
  <inkml:trace contextRef="#ctx0" brushRef="#br0" timeOffset="89568.2365">17511 4805 1341 0,'3'1'254'0,"3"2"-70"15,9-1-71-15,10 0-21 16,12-1-41-16,-1-1-11 0,14 2-18 16,-3 1-7-16,-4 4-7 15,-4 2-4-15,-12 0-77 16,-7 1-71-16</inkml:trace>
  <inkml:trace contextRef="#ctx0" brushRef="#br0" timeOffset="89778.5137">17531 4964 1249 0,'-4'3'299'0,"9"3"-92"16,5 1-26-16,13 0-48 15,12-2-11-15,7-3-39 16,6-2-23-16,6 0-31 0,-1-1-45 16</inkml:trace>
  <inkml:trace contextRef="#ctx0" brushRef="#br0" timeOffset="90274.7441">18404 4963 1274 0,'12'5'296'16,"9"2"-92"-16,8-10-42 15,0-12-18-15,2-9-39 16,-1-8-16-16,-6-13-41 15,4 3-17-15,-8-6-11 0,-3-2-1 16,-14 0-1-16,-8-1-2 16,-14 1-8-16,-3 5 1 15,-1 21-3-15,2 7-3 16,-4 19-3-16,6 12-10 16,-5 16-7-16,6 6-1 15,11 14 4-15,2 5 4 16,21 1 7-16,3 6 3 15,8-10 1-15,6-3 2 0,3-12-25 16,6-9-38-16,3-8-163 16</inkml:trace>
  <inkml:trace contextRef="#ctx0" brushRef="#br0" timeOffset="90515.2256">18986 4813 1463 0,'-3'-11'232'0,"-2"-14"-62"16,1 1-9-16,-14 8-37 16,-2 3-3-16,-5 9-43 15,-5 4-30-15,3 11-40 16,3 4-10-16,9 15-12 16,6 7 0-16,12 6 6 15,9 0 3-15,12-13 6 16,8-9 4-16,4-15 5 15,0-6 2-15,-7-12-8 0,-7-6-12 16,-9-8-104-16</inkml:trace>
  <inkml:trace contextRef="#ctx0" brushRef="#br0" timeOffset="91054.4927">19359 4859 1315 0,'7'-7'263'16,"5"-6"-84"-16,-6-2-44 16,-3 1-13-16,-3-4-8 15,-3 3 6-15,-10-3-19 16,-3 0-16-16,-9 1-37 16,2-1-17-16,3 10-28 15,-3 8-9-15,4 9-10 16,2 10-2-16,4 0 4 0,7 4 4 15,8 0 0-15,5-2-2 16,5-4-8-16,3-6-1 16,4-9 3-16,0-3 4 15,4-7 11-15,0 1 3 16,-2 2-5-16,0 5-2 16,-2 15-5-16,-1 4 0 15,-1 16 5-15,-5 5 7 0,-12-2 10 16,-2 3 4-16,-11-4 13 15,-8-6 4-15,-8-2 2 16,-6-4 2-16,-8-11-13 16,2-2-6-16,9-12-28 15,4-5-37-15,14-11-304 16</inkml:trace>
  <inkml:trace contextRef="#ctx0" brushRef="#br0" timeOffset="91514.2821">19841 4640 1224 0,'-16'8'324'15,"-10"7"-123"-15,-4 11-50 16,3 5-14-16,6 14-50 16,10 2-5-16,15 7-14 15,8 2-17-15,12-8-26 16,3-4-7-16,1-15-20 15,1-3-35-15,0-14-126 16,1-4-243-16</inkml:trace>
  <inkml:trace contextRef="#ctx0" brushRef="#br0" timeOffset="91968.1487">20224 4960 979 0,'5'-2'414'16,"5"-8"-251"-16,-1 1-33 15,-2-3-27-15,-2-5 1 16,-4-1-5-16,-1-3-6 16,-9-8-4-16,-4 4-8 0,-6 4-25 15,0 4-14-15,-4 11-28 16,0 4-9-16,-1 6-11 15,1 8-6-15,3 10-3 16,4 4 1-16,4 8 1 16,8 0 3-16,9-3 8 15,5-3 1-15,10-8 4 16,1-8 3-16,6-7 0 16,1-5-4-16,-1-13-12 15,-1-4-3-15,-5-6 0 16,-3 0 5-16,-6 1 11 15,-4 3 1-15,-3 7 8 16,-5 1 3-16,-1 10 0 16,-3 1 2-16,1 9-11 15,4 6-4-15,4 4-3 16,2 3-1-16,2 2-1 0,2 4 2 16,0-5-17-16,-1 0-29 15,3-6-121-15</inkml:trace>
  <inkml:trace contextRef="#ctx0" brushRef="#br0" timeOffset="92173.8154">20472 4681 1547 0,'6'0'320'15,"5"-2"-63"-15,3 12-133 16,0 9-43-16,4 17-35 15,-2 10-1-15,-3 11 2 16,-8-2-2-16,-15 0-15 16,-3-5-2-16,-10-12-76 15,2-5-55-15</inkml:trace>
  <inkml:trace contextRef="#ctx0" brushRef="#br0" timeOffset="92507.2745">21008 4673 1389 0,'0'-5'261'15,"-1"-2"-57"-15,1 11-55 16,1 6-29-16,2 16-53 16,4 8-16-16,-3 20-7 15,-1 7-12-15,2 3-12 16,-2-7-4-16,3-15-12 15,3-14-26-15,-1-15-102 16</inkml:trace>
  <inkml:trace contextRef="#ctx0" brushRef="#br0" timeOffset="92682.3139">20890 4827 1500 0,'10'0'275'16,"8"1"-53"-16,17-1-129 0,8 0-15 16,17 4-38-16,6-1-11 15,1 4 2-15,-5 2-31 16</inkml:trace>
  <inkml:trace contextRef="#ctx0" brushRef="#br0" timeOffset="93145.7439">21613 5007 1394 0,'6'3'244'0,"9"-1"-42"16,3-2-11-16,8-11-53 16,1-6-14-16,2-11-34 15,1-6-12-15,-3-10-22 16,-3-1-6-16,-9-4-11 15,1-4-8-15,-11-4-14 0,-5-6-4 16,-5-6-4-16,-8 0-4 16,1 14-7-16,-2 10-6 15,-2 28-11-15,-3 8-5 16,-3 21-13-16,2 13 2 16,2 19 14-16,6 6 5 15,14 10 15-15,8 0 1 16,17-5 3-16,3 3-1 15,10-5-1-15,-3-6-30 0,1-6-130 16,4-5-138-16</inkml:trace>
  <inkml:trace contextRef="#ctx0" brushRef="#br0" timeOffset="93448.6724">22252 4820 1184 0,'0'-9'332'16,"1"-8"-147"-16,-4 2-32 15,-3 0 4-15,-6 3-42 16,-3 3-14-16,-2 4-53 16,-4 4-24-16,0 7-28 15,2 7-8-15,3 10-5 16,3 5-1-16,10 7 4 15,5 1 5-15,14-5 8 0,7-3 4 16,6-13 11 0,3-9 5-16,-3-8 16 0,-4-8 4 15,-6-12 1-15,-6-1-6 16,-8-8-36-16,-4 0-45 16,-5 1-401-16</inkml:trace>
  <inkml:trace contextRef="#ctx0" brushRef="#br0" timeOffset="94028.4913">22609 4946 1162 0,'6'-9'356'0,"4"-3"-145"15,0-6-65-15,-3-5-12 16,-4-2-23-16,-3-3 9 15,-9-4-15-15,-5 5-13 16,-6-1-37-16,-2 8-15 16,-1 10-28-16,-2 5-14 15,0 12-15-15,3 8-4 16,2 7 4-16,4 6 0 16,8 2 11-16,7-2 3 15,5-1 2-15,8-6 2 0,6-11 2 16,1-7 0-1,5-8-3-15,0-2-1 0,-1-8-3 16,-2 2 0-16,-4 3-1 16,2 4-1-16,-4 14-9 15,0 7-3-15,-5 13 0 16,-3 8 4-16,-7 5 13 16,-2 2 4-16,-7-4 12 15,-6-4 5-15,-9-11 7 16,-1-4 0-16,-4-5-2 15,2-6-4-15,4-8-19 16,1-5-6-16,4-7-59 16,7-6-79-16</inkml:trace>
  <inkml:trace contextRef="#ctx0" brushRef="#br0" timeOffset="94422.7893">23174 4426 1367 0,'-10'-1'233'0,"-11"0"-76"16,-4 2-10-16,-8 8-48 16,0 7-28-16,-3 18-17 15,0 1-1-15,8 13 6 16,20-4 7-1,3-22-1-15,2 1-8 0,8 74-15 16,14 5-6-16,19-5-11 16,1-46-5-16,-1-18-27 15,-1-9-34-15,-6-17-83 16</inkml:trace>
  <inkml:trace contextRef="#ctx0" brushRef="#br0" timeOffset="94852.6988">23311 4439 1566 0,'0'-3'254'0,"0"2"-159"16,0 2-15-16,0-1-18 16,0 8-1-16,1 22 0 15,3 42 1-15,-5-27-18 16,-2 2-8-16,1 0-15 15,1 2-7-15,1-3-4 16,0-8 1-16,3-12 3 16,1-4 4-16,-4-17 9 15,0-5 3-15,-1-12-2 16,1-7-2-16,4-8-20 16,3-2-10-16,7 1-18 15,2 5-8-15,5 8 0 16,3 6 2-16,3 14 4 15,-1 2 3-15,-4 10 3 16,-2 1 3-16,-12 5 10 16,-6 2 5-16,-6-1 15 15,-10 4 7-15,-8-9 6 0,-2 1 1 16,-8-10-9-16,6-1-2 16,5-9-13-16,0-6-19 15,18 0-89-15,1-4-117 16</inkml:trace>
  <inkml:trace contextRef="#ctx0" brushRef="#br0" timeOffset="95226.0406">23763 4343 1462 0,'4'0'252'0,"10"9"-42"15,1 15-81-15,3 26-82 16,2 8-10-16,-9 14-17 16,-7 4-6-16,-9 7-6 0,-10 5-2 15,-8-4 0-15,-2-8 2 16,-5-22 6-16,4-11 0 16,5-18 5-16,5-5-5 15,6-12-58-15,1-7-8 16</inkml:trace>
  <inkml:trace contextRef="#ctx0" brushRef="#br0" timeOffset="107155.8723">13075 11172 1422 0,'-6'3'225'0,"3"3"-57"15,5-2-21-15,25 0-55 16,11-2-7-16,14 1-33 15,10 0-14-15,5 1-20 16,-3 1-8-16,-7-1-95 16,-9 3-76-16</inkml:trace>
  <inkml:trace contextRef="#ctx0" brushRef="#br0" timeOffset="107351.8996">13151 11304 1234 0,'-2'3'297'15,"4"4"-112"-15,6 4-14 16,26-1-26-16,9-1-12 16,22 2-46-16,6-4-21 15,1-4-35-15,-3 2-47 16</inkml:trace>
  <inkml:trace contextRef="#ctx0" brushRef="#br0" timeOffset="107874.0848">14129 11353 1249 0,'0'-5'295'16,"0"-15"-100"-16,9-1-49 16,1-12-50-16,3-4-17 15,4-1-11-15,-4-4 12 0,-1 0-5 16,-2 5-7-16,-2 3-19 15,-3 8-7-15,-5 11-2 16,-2 5-2-16,-2 11-5 16,-3 5-7-16,7 15-14 15,0 7 0-15,0 16-7 16,5 8 0-16,-3 10 2 16,4 5-1-16,3 0 3 15,1-5 0-15,6-12-57 16,3-9-40-16,0-19-125 15,6-8-253-15</inkml:trace>
  <inkml:trace contextRef="#ctx0" brushRef="#br0" timeOffset="108203.3638">14612 11130 1531 0,'-6'-8'265'0,"-4"-8"-106"0,-8 2-27 16,2 11-44-16,0 5-26 16,-6 8-41-16,8 11-14 15,5 11-8-15,2 6-3 16,13 12 1-16,5 2 1 0,17 1 0 16,3-6 0-16,7-8 2 15,0-9 1-15,5-17 2 16,0-9 1-16,-3-15 5 15,-2-11 2-15,-13-16 34 16,-6-5 17-16,-18-8 25 16,-7 3 7-16,-19 4-27 15,-10 4-20-15,-4 11-31 16,-2 4-11-16,12 7-37 16,5 5-15-16</inkml:trace>
  <inkml:trace contextRef="#ctx0" brushRef="#br0" timeOffset="108712.3777">15193 11493 1116 0,'6'2'371'15,"6"-2"-190"-15,4-6-59 16,3-9-3-16,4-13-36 16,0-5-11-16,-3-7-20 15,-3 1-6-15,-6-5-15 16,-3-1-5-16,-9 0-10 16,-4-3-4-16,-12-1-3 15,-2 0-2-15,-3 5 4 16,0 8 3-16,5 21 0 15,1 13 0-15,-4 15-7 16,6 11-7-16,0 10-3 16,7 9-3-16,11 10 4 15,3 5 2-15,16 5 5 16,2-1 2-16,14-6-4 0,4-8 3 16,5-12-58-16,2-9-66 15</inkml:trace>
  <inkml:trace contextRef="#ctx0" brushRef="#br0" timeOffset="109027.8785">15740 11360 1179 0,'-6'-10'360'16,"-8"-8"-96"-16,-2 4-109 15,-4 2-30-15,-1 9-47 16,3 4-20-16,3 10-31 16,3 7-13-16,5 6-9 15,4 5-1-15,6 0 6 16,5-6 8-16,12-6 14 16,2-8 7-16,6-10 11 15,-2-5-3-15,-2-12-9 16,-5-4-4-16,-9-5-10 15,-6-1-2-15,-11 4-12 16,-3 5 0-16,-6 8-85 16,2 8-10-16</inkml:trace>
  <inkml:trace contextRef="#ctx0" brushRef="#br0" timeOffset="109506.5918">16102 11433 1131 0,'0'-13'370'15,"0"-12"-171"-15,-4-2-63 16,-4 0-4-16,-3 0-46 15,-5 2-9-15,-2 10-13 16,-6 6-13-16,-4 10-19 16,0 6-10-16,3 12-19 15,6 4-3-15,8 7-2 16,7 2-1-16,8-6 2 16,5-4-2-16,6-8 1 15,1-5 0-15,5-8 2 16,-3-3 0-16,2-6 2 15,3-3-1-15,-2 2 0 16,0 2-1-16,-3 10 8 0,-3 6 6 16,-2 13 19-16,-1 6 9 15,1 7 4-15,-1 5 2 16,-14 0 0-16,-2-3 5 16,-12-1 6-16,-11-3-8 15,-4-2-8-15,-13-5-12 16,-6-12-11-16,1-10-8 15,12-16-78-15,12-6-56 16</inkml:trace>
  <inkml:trace contextRef="#ctx0" brushRef="#br0" timeOffset="109881.4008">16228 11688 1378 0,'2'-6'247'0,"4"-4"-43"0,0-1-10 15,-3 8-51-15,1 3-16 16,-3 7-35-16,0 7-13 16,-1 9-28-16,-1 2-11 15,0 10-18-15,-3 1-9 16,3 3-6-16,1-4-14 15,3-8-66-15,3-4-46 0</inkml:trace>
  <inkml:trace contextRef="#ctx0" brushRef="#br0" timeOffset="110165.6412">16425 11770 1381 0,'-9'1'235'0,"-9"3"-72"16,-1 3-50-16,8 8-67 16,1 1-24-16,9 8-14 15,6 3-2-15,9-1-1 16,4 1 0-16,9-5 11 16,1-6 17-16,4-10 22 15,1-6 12-15,-3-14 17 16,-7-8-7-16,-8-7-7 15,-9-5-2-15,-15 0-18 16,-1 4-7-16,-21 9-21 0,1 4-5 16,-2 10-69-16,-5 4-25 15</inkml:trace>
  <inkml:trace contextRef="#ctx0" brushRef="#br0" timeOffset="111169.4234">17039 11255 800 0,'-11'2'385'15,"-18"-6"-135"-15,-1-5-120 16,3-12 21-16,0-8 15 16,13-5-43-16,3-3-27 15,14 2-45-15,7 1-12 16,13 1 2-16,9 2 8 16,8 8 5-16,4 11-4 0,1 12-23 15,-6 11-13-15,-13 18-10 16,-9 8 1-16,-28 14 3 15,-12 6 1-15,-15 8 0 16,-10-1-1-16,-6-1-2 16,0-7-1-16,3-14-4 15,7-10 1-15,13-20-11 16,4-10-7-16,12-13-4 16,7-7-2-16,12-10 9 15,8 2 4-15,12 3 6 16,3 4 3-16,7 17 12 15,0 9 4-15,3 17 10 16,2 9 0-16,-10 8-5 16,-3-3-3-16,-7-7-4 15,-5-10-26-15</inkml:trace>
  <inkml:trace contextRef="#ctx0" brushRef="#br0" timeOffset="111753.9805">17780 11118 1321 0,'-2'-2'288'0,"-4"3"-15"15,0 8-72 1,3 13-73-16,-3 8-35 0,6 12-43 16,2 4-9-16,5 7-18 15,5-2-4-15,1-8-8 16,-1-8-6-16,-3-15-63 15,-5-9-55-15</inkml:trace>
  <inkml:trace contextRef="#ctx0" brushRef="#br0" timeOffset="111933.0247">17588 11336 1599 0,'10'0'353'16,"5"0"-126"-16,22-2-90 16,13 1-34-16,19-3-63 15,9 1-15-15,1 0-33 0,-6 0-157 16</inkml:trace>
  <inkml:trace contextRef="#ctx0" brushRef="#br0" timeOffset="112381.2647">18650 11312 1342 0,'10'-14'232'0,"11"-22"-92"16,2-1-1-16,-2-1-1 15,-2-1-19-15,-8 0-10 16,-3 0-16-16,-4 7-28 16,-4 4-8-16,-3 14-13 0,-1 11-4 15,-4 12-9-15,-1 12-7 16,2 14-11-16,1 10-3 16,6 15-7-16,2 4 0 15,0 4 2-15,4 0-2 16,2-14-11-16,5-9-29 15,9-15-100-15,1-14-98 0</inkml:trace>
  <inkml:trace contextRef="#ctx0" brushRef="#br0" timeOffset="112695.4907">19197 11149 1433 0,'-12'-11'260'15,"-10"-12"-36"-15,-7 8-69 16,0 6-10-16,-3 9-60 16,4 7-24-16,3 9-36 15,5 9-17-15,9 14-10 16,4 5-3-16,14 13 2 16,5-2 0-16,9-3 3 15,8-6 3-15,10-22 2 16,2-10 3-16,7-21 3 15,-1-9 12-15,-8-19 20 0,-6-6 6 16,-19-10 4-16,-9-2-8 16,-20-1-21-16,-8 3-15 15,-9 7-12-15,3 6-28 16,5 13-74-16,4 8 42 16</inkml:trace>
  <inkml:trace contextRef="#ctx0" brushRef="#br0" timeOffset="113159.4857">19531 11464 1374 0,'12'0'263'15,"11"-2"-41"-15,1-13-49 16,-2-8-24-16,8-13-49 15,-3-3-19-15,2-7-36 0,-3 0-12 16,-7 2-14-16,-5-3-5 16,-13-9-6-16,-2-4 0 15,-12-5-4-15,-3 2-2 16,-5 18-2-16,-4 16 0 16,-3 27-2-16,1 13-2 15,-2 21-4-15,9 12 2 0,7 11 6 16,6 5 5-16,18 8 12 15,8-2 0-15,16 3 0 16,9 0-3-16,6-10-34 16,-1-8-44-16</inkml:trace>
  <inkml:trace contextRef="#ctx0" brushRef="#br0" timeOffset="113550.0088">20224 11336 1201 0,'5'-3'288'16,"5"-2"-161"-16,-1-1-1 15,-5-3-19-15,-3 0 13 16,-7-4-1-16,-6 1 9 16,-8-2-9-16,-3 1-14 15,-5 4-38-15,1 3-19 16,0 8-23-16,0 6-12 16,9 7-11-16,3 6-3 15,10 8 0-15,8 3 2 0,14 3 3 16,5-3 1-16,10-7 2 15,4-6 1-15,0-14 2 16,0-7 2-16,-7-14 1 16,-3-3 1-16,-15-9-43 15,-7-2-49-15</inkml:trace>
  <inkml:trace contextRef="#ctx0" brushRef="#br0" timeOffset="114123.3588">20498 11511 1235 0,'11'-3'286'16,"11"-6"-129"-16,0-3-8 0,-2-3-19 15,-1-1-16-15,-14-5-26 16,-1-3-9-16,-6-2-28 15,-6-2-10-15,-10 0-12 16,-2 5-6-16,-4 7-9 16,-3 5-3-16,7 11-10 15,4 2-4-15,1 11-4 16,8 0-1-16,5 7 1 16,1 2 1-16,10-3 2 15,-1 0 1-15,5-4 0 16,4-5 3-16,0-4 0 15,5 2-1-15,-1 6-1 16,-3 4-1-16,-3 12 0 16,-1 6 1-16,-9 4 4 15,-3 2 4-15,-10-1 3 16,-7-4 2-16,-8-4 17 16,-1-5 2-16,-4-8 23 15,0-6 1-15,4-12-13 0,-1-8 1 16,9-10-74-16,5-6-49 15,16-3-138-15</inkml:trace>
  <inkml:trace contextRef="#ctx0" brushRef="#br0" timeOffset="114481.3876">20691 11737 1254 0,'7'-4'269'0,"9"-10"-139"16,1 1 2-16,2 2-1 15,-3-1-4-15,-5 3 8 16,-3 2-1-16,-1 5-33 16,-2 2-16-16,-3 7-26 15,1 5-8-15,-3 7-12 16,0 2-8-16,1 5-14 0,0-1-6 16,2 1-11-16,2-2-22 15,2-7-59-15,1-4-39 16,1-8-163-16</inkml:trace>
  <inkml:trace contextRef="#ctx0" brushRef="#br0" timeOffset="114766.4624">20986 11721 1449 0,'0'-1'204'0,"-6"-1"-82"16,3 1-6-16,2 1-25 15,-1 0-6-15,1 0-24 16,0 0-13-16,-3 5-24 16,-3 13-6-16,1 32-11 15,12-27-3-15,5 1 0 16,9-7 4-16,5-8 14 16,2-4 12-16,-1-10 27 15,-4-5 10-15,-12-12-2 16,-3-4-7-16,-11-2-28 15,-2-1-12-15,-4 6-30 16,-3 1-46-16,5 7-66 16</inkml:trace>
  <inkml:trace contextRef="#ctx0" brushRef="#br0" timeOffset="115246.6186">21360 11243 907 0,'5'-8'418'0,"15"-13"-240"15,-6-4-54-15,8-2 8 16,-5-2 4-16,-7 0-14 15,1-2-11-15,-7-7-11 16,1 0-6-16,-9 2-6 0,1 8-6 16,-2 13-28-16,0 5-8 15,-1 19-24-15,2 9-7 16,0 17 1-16,4 10-4 16,8 13-2-16,-1 6-4 15,5 3-6-15,-1 2 1 16,-1-10-19-16,4-9-30 15,0-17-13-15</inkml:trace>
  <inkml:trace contextRef="#ctx0" brushRef="#br0" timeOffset="115666.2077">21999 11069 1322 0,'-7'-5'264'15,"-2"-4"-90"-15,-13 3-22 16,-1-1-10-16,-4 3-50 15,-2 2-17-15,5 8-49 0,1 8-12 16,5 11-11-16,7 8-2 16,5 8-1-16,7 2-3 15,14 4 2-15,5-1 1 16,11-9 4-16,5-6 0 16,6-16 2-16,3-9 4 15,-1-18 6-15,-3-11 13 16,-13-11 29-16,-7-7 15 0,-20-4 14 15,-10 2-3-15,-20 5-31 16,-8 5-21-16,-3 13-26 16,3 3-18-16,9 8-71 15</inkml:trace>
  <inkml:trace contextRef="#ctx0" brushRef="#br0" timeOffset="116265.0886">22381 10657 850 0,'-1'-6'398'0,"-4"-3"-214"16,6 2-125-16,-8 0-29 15,2 0-3-15,-3 3 5 16,-5-2 2-16,3 3-12 16,-1 4-4-16,-2 3-15 15,-1 1-2-15,2 4 10 16,-1 0 18-16,1 5 16 16,0 3 8-16,2 3 10 15,0 0-7-15,4-4-8 16,3-1-4-16,3-5-9 15,4-4-4-15,7-6-8 16,3-4-4-16,8-4-7 16,6 2-6-16,-2 2 2 15,8 6 4-15,-7 8 8 16,-1 6 3-16,-2 8-3 16,-8 2 14-16,-16 3 34 15,-6 2 16-15,-15-2 22 16,-11-5-11-16,-1-6-36 0,-5-9-17 15,0-13-22-15,8-6-20 16,10-12-3-16</inkml:trace>
  <inkml:trace contextRef="#ctx0" brushRef="#br0" timeOffset="119365.2226">5418 12918 1494 0,'7'1'272'16,"5"-4"-19"-16,8 3-93 16,18-7-74-16,1 1-22 15,15 1-43-15,0 0-16 0,-2 3-54 16,-3-1-65-16</inkml:trace>
  <inkml:trace contextRef="#ctx0" brushRef="#br0" timeOffset="119549.3627">5453 13029 1418 0,'-2'3'242'0,"9"3"-17"16,10 2-46-16,18 0-49 16,14 0-17-16,11-3-61 15,0-3-11-15,-1 3 325 16</inkml:trace>
  <inkml:trace contextRef="#ctx0" brushRef="#br0" timeOffset="120097.8563">6452 13031 1476 0,'4'-11'215'0,"7"-13"-111"0,6-7-12 16,8-6-16-16,-4-7-10 16,2 2-3-16,-4-2 7 15,-5 6-3-15,-4 2 2 16,-8 10 0-16,-3 7 3 15,-7 13-3-15,-2 8-6 16,-3 14-12-16,-1 8-15 16,5 20-18-16,7 13-4 15,4 18-9-15,7 1 0 0,6 3-2 16,-1-11-3-16,3-15-32 16,2-4-31-16,-4-20-89 15,1-6-66-15</inkml:trace>
  <inkml:trace contextRef="#ctx0" brushRef="#br0" timeOffset="120426.8466">7036 12767 1556 0,'-15'-5'344'16,"-10"-2"-54"-16,-3 6-130 15,2 3-45-15,3 11-73 16,3 7-23-16,7 13-24 16,3 9-6-16,7 7-3 0,3 8 2 15,9-8 4-15,6-4 3 16,7-9 3-16,8-7 0 16,2-13 3-16,1-9 4 15,2-15 22-15,-4-11 14 16,-4-12 28-16,-8-2 6 15,-8-11-13-15,-10-3-10 16,-10-5-23-16,-9-2-10 16,-3 8-45-16,0 5-29 0,0 16-113 15,5 9 66-15</inkml:trace>
  <inkml:trace contextRef="#ctx0" brushRef="#br0" timeOffset="120937.9224">7458 13201 1441 0,'6'6'227'15,"7"2"-73"-15,3-7 1 16,6-9-46-16,3-9-9 15,5-14-28-15,-2-5-16 0,3-8-30 16,-2-3-8-16,-10-5-3 16,0-3 0-16,-18-6 2 15,-6 2 1-15,-12 7-2 16,-4 10 5-16,-5 16 13 16,-5 11 3-16,2 17-6 15,-4 7-9-15,8 11-28 16,6 6-11-16,7 15 1 15,9 9 2-15,11 11 6 16,5 5 7-16,13-3 1 16,1-5 3-16,2-11-9 15,5-6-24-15,0-11-90 16,2-4-96-16</inkml:trace>
  <inkml:trace contextRef="#ctx0" brushRef="#br0" timeOffset="121266.551">7957 13052 1269 0,'-3'-3'289'0,"2"-7"-108"15,-8 2-40-15,3 4-14 16,-3 4-49-16,-4 11-12 0,3 7-35 15,-1 1-12-15,4 4-12 16,6-3-3-16,6 2-3 16,3-1 0-16,15-4 7 15,2-4 7-15,10-9 20 16,2-7 12-16,-5-11 24 16,-2-3 7-16,-14-6 2 15,-4-3 2-15,-15 0-22 16,-5 2-18-16,-11-1-24 15,-6 6-26-15,0 7-78 16,1 7-9-16</inkml:trace>
  <inkml:trace contextRef="#ctx0" brushRef="#br0" timeOffset="121865.1712">8430 13142 1453 0,'0'-5'236'0,"2"-4"-54"15,1-4-19-15,-3-2-43 16,0-2-6-16,-5 1-26 16,-3 1-3-16,-7 1-15 15,-1 2-13-15,-3 11-25 16,-4 1-15-16,5 15-23 15,-2 1-3-15,1 4-4 16,11 3 3-16,7-2-1 16,4 1 0-16,14-5-1 15,-3-4-1-15,5-7-3 16,1-4-1-16,-2-8 6 16,1-2 3-16,-4 0 8 15,0-2 0-15,0 4 0 16,-1-3 0-16,-1 9 0 0,2 6 0 15,-5 10 0-15,3 12 0 16,-2 7 1-16,-3 5 2 16,-7 8 4-16,-5 1 1 15,-18-1 2-15,-7-2 22 16,-9-8 13-16,-6-8 5 16,3-15 5-16,-3-10-24 0,6-10-31 15,8-10-25-15,13-10-71 16,13 0-45-16</inkml:trace>
  <inkml:trace contextRef="#ctx0" brushRef="#br0" timeOffset="122314.9691">8671 13506 1293 0,'2'-4'283'0,"4"-3"-91"0,-5 1-19 16,3 7-14-16,-4 11-41 15,-1 6-22-15,-1 16-40 16,0 3-12-16,2-1-6 16,0 2-5-16,0-9-6 15,2-4-3-15,7-11-53 16,-1-6-37-16</inkml:trace>
  <inkml:trace contextRef="#ctx0" brushRef="#br0" timeOffset="122642.3037">8879 13568 1595 0,'-6'4'296'0,"-8"2"-165"0,2 1-46 15,3 6-49-15,3 1-11 16,3 4-14-16,5 4 0 16,4 1 7-16,3-1 0 0,9-1 6 15,-2-4 4 1,4-6 10-16,2-7 16 0,0-7 35 16,-2-8 12-16,-6-7 13 15,-4-4-15-15,-9-6-37 16,-1 3-22-16,-8-3-25 15,-1 2-25-15,-1 2-91 16,-3-2-50-16</inkml:trace>
  <inkml:trace contextRef="#ctx0" brushRef="#br0" timeOffset="123292.6651">9378 12865 1015 0,'-3'7'415'15,"-7"3"-249"-15,-8-5-43 16,-5-4-14-16,-9-8-8 15,1-7-14-15,3-11-31 16,2-4-17-16,15-8-30 16,9-2-13-16,17 4-11 15,9 2 4-15,7 11 27 16,0 4 15-16,0 14 17 16,0 9 0-16,-2 13-16 15,1 12-6-15,-12 6-4 16,-10 5 3-16,-15 12-5 15,-11 5-2-15,-12 5-5 16,-3-1-2-16,-5-13-9 16,-4-9-19-16,-1-13-16 0,4-11-9 15,5-12-9-15,4-4 13 16,10-7 2-16,7-3 1 16,14-2 14-16,10-4 7 15,10 2 26-15,7 5 9 16,9 7 25-16,5 10 6 15,-1 10 2-15,-5 0 5 16,-7 8-14-16,-3-2-8 0,-3-2-17 16,1-4-29-16,-3-8-459 15</inkml:trace>
  <inkml:trace contextRef="#ctx0" brushRef="#br0" timeOffset="131581.4094">24000 16669 1158 0,'5'11'263'0,"8"6"-207"15,-5-1-52-15,0-1 1 16,1-8 18-16,1-5 12 16,-1-5 17-16,0-4 10 15,-4-6-4-15,-5-2-9 16,-7-12-23-16,-12-6-10 16,-15-7 7-16,-9-3 16 0,-16 5 40 15,-6 7 14-15,-17 15-9 16,-1 6-9-16,-1 18-50 15,5 8-18-15,25 12-12 16,6-1-3-16,22 2-5 16,5-7-10-16,11-9-17 15,8-3 1-15,-6-13-1 16,3-6-3-16,-18-18 11 16,-8-5 3-16,-23-17 14 15,-12-6 20-15,-16-2 22 16,0 0 3-16,-9 7 6 15,-2 7-7-15,2 20-17 16,1 11-5-16,11 16-10 16,10 11-2-16,12 11-3 15,6 1 3-15,11 2 1 16,4 1 0-16,13-9 2 16,5-3 1-16,13-10 8 0,-5-11 4 15,-6-14 3-15,-10-5 0 16,-20-15-4-16,-8-1-2 15,-17-4 3-15,-6-4 3 16,-20 3 4-16,-10 9-1 16,-11 12-10-16,1 9-5 0,-2 26-8 15,0 8-1-15,0 20-1 16,2 7-1-16,7 11 2 16,8 6 3-16,14 3 3 15,7-2 1-15,24-12 1 16,7-8 1-16,13-19 2 15,5-11 3-15,-1-12-2 16,0-11-3-16,-13-11-4 16,-9-3-3-16,-19-10 3 15,-8 0 3-15,-4-1 9 16,-2 4 1-16,-2 15 5 16,1 13 1-16,5 28-6 15,5 11-2-15,18 18-9 16,12 0-2-16,19 0-2 15,6-4 1-15,11-8 2 16,2-4-1-16,3-12 4 16,3-7 5-16,-10-16 7 15,-7-7 1-15,-23-12-3 16,-16-3-3-16,-18-6-6 0,-9-2-2 16,-15 1-1-16,-1 2 0 15,-7 13-2-15,1 6-3 16,20 20-4-16,7 12 1 15,13 22 2-15,8 14 1 16,9 10 3-16,8-1 2 16,22-6-1-16,4-8 1 15,10-13 1-15,4-4 2 0,-1-15 3 16,-4-8 3-16,-13-16-1 16,-8-5-6-16,-15-11-12 15,-6-5-4-15,-26-4 0 16,-9 1 5-16,-19 8 14 15,-4 5-1-15,3 16 7 16,13 16 6-16,11 28 22 16,8 20 6-16,20 29 7 15,2 7-4-15,19 16-16 16,8 0-2-16,19-16-12 16,10-14 1-16,25-33-22 15</inkml:trace>
  <inkml:trace contextRef="#ctx0" brushRef="#br0" timeOffset="133986.7942">18658 17765 1505 0,'8'6'219'0,"4"7"-118"15,10-4-31-15,3-4 4 0,6-11 2 16,5-8-11-16,3-21 0 16,0-14-3-16,-3-14-11 15,-5-9-5-15,-11-3-12 16,-6 0-2-16,-14 2 1 15,-4 6 1-15,-13 15 12 16,-5 16 0-16,-6 28-9 16,-4 13-1-16,0 27-25 15,1 12-7-15,7 15-5 16,6 6-6-16,23 11-4 16,10 1 2-16,26-1 4 15,10-5 0-15,10-18 1 16,0-11-41-16,-2-17 93 15</inkml:trace>
  <inkml:trace contextRef="#ctx0" brushRef="#br0" timeOffset="134451.3823">19384 17562 1459 0,'-2'-5'217'0,"-5"-9"-50"15,-3 6-37-15,-10 4-20 16,-1 2 4-16,-6 9-50 16,1 3-21-16,5 7-26 15,6 4-17-15,10 2-6 16,5 1 0-16,15 1 5 15,7-5 5-15,14-10 25 16,3-6 14-16,6-14 26 0,-5-7 9 16,-10-12 11-16,-9 0-5 15,-26 2-20-15,-5 3-15 16,-28 9-51-16,-7 4-46 16,-2 11 345-16</inkml:trace>
  <inkml:trace contextRef="#ctx0" brushRef="#br0" timeOffset="135185.0195">19788 17684 1079 0,'6'-6'368'16,"8"-8"-208"-16,-2-2-19 15,-2-5-8-15,-5 2-8 0,-5-1-33 16,-3 1-2-16,-9 5-21 16,-1 2-10-16,-8 9-27 15,-2 4-10-15,-5 12-14 16,3 2-4-16,3 6-10 16,6 4-6-16,9 1-5 15,5 6-6-15,11-2-12 16,2-3-7-16,10-9-1 15,2-6 7-15,0-14 17 16,1-6 12-16,-4-10 11 16,-3-2 3-16,-6-5 11 15,-4 5 9-15,-2 5 17 16,1 8 4-16,1 12-3 16,2 9-10-16,0 16-19 15,-3 3-5-15,-4 13-6 0,-8 0 0 16,-14-1 1-1,-2 3 0-15,-13-12 1 0,0-6 2 16,-4-20-6-16,0-6-3 16,7-19-15-16,2-7-12 15,9-6-37-15,7-5-25 16,10 3-110-16</inkml:trace>
  <inkml:trace contextRef="#ctx0" brushRef="#br0" timeOffset="136873.0593">20391 17678 1339 0,'4'-8'235'0,"4"-5"-105"15,-4-4-43-15,0 0 2 16,-8-4-22-16,-5 5-3 15,-6-4 5-15,-8 4 8 16,-5 5-19-16,-4 3-14 16,-3 9-21-16,4 6-9 0,6 12-13 15,5 1-3-15,9 7-8 16,5 1-1-16,12 1 5 16,3 0 2-16,11-6 0 15,4-5 4-15,4-12 5 16,2-6 4-16,-1-15 8 15,-1-5 2-15,-6-10-3 16,-3-2 0-16,-10 0 7 16,-4 0 3-16,-5 11 12 15,2 7 4-15,-6 14-3 16,-2 12-4-16,3 14-11 16,-2 10-5-16,12 10-13 15,4 0-2-15,8-15-5 16,2-5-6-16,4-18-38 15,5-11-34-15</inkml:trace>
  <inkml:trace contextRef="#ctx0" brushRef="#br0" timeOffset="137501.7199">20556 16849 1345 0,'0'0'265'16,"-3"0"-30"-16,-1 7-101 0,1 6-25 16,-2 10-31-16,2 6-12 15,-1 9-5-15,2 3-2 16,-2 2-13-16,4 0-7 16,1-5-19-16,-1-4-7 15,4-11-6-15,-1-4-1 16,3-15 1-16,3-6-1 15,2-15-2-15,1-5-2 16,5-12-3-16,0 2-1 16,6 6-1-16,1 8 0 15,5 16-2-15,-1 1-1 0,-5 16 1 16,-7 1 3-16,-18 10 2 16,-12 9 4-16,-20 0 1 15,-6-2 0-15,-9-13-7 16,3-11-28-16,5-16-82 15,9-7-53-15</inkml:trace>
  <inkml:trace contextRef="#ctx0" brushRef="#br0" timeOffset="138160.4073">20983 17505 1532 0,'5'1'228'16,"9"3"-153"-16,7-2-22 0,10 4-10 15,4-3-19 1,4 0-19-16,-1 4 3 0,-8-5-90 16,-4 7-102-16</inkml:trace>
  <inkml:trace contextRef="#ctx0" brushRef="#br0" timeOffset="138375.9121">20958 17676 1599 0,'10'2'326'0,"11"4"-144"15,7-7-1-15,17-4-49 0,2-2-39 16,8 0-51-16,-2 3-24 15,-15 2-28-15</inkml:trace>
  <inkml:trace contextRef="#ctx0" brushRef="#br0" timeOffset="139073.5208">21671 17125 1582 0,'-3'0'277'15,"2"8"-160"-15,1 9-11 16,-2 13-1-16,3 14-14 16,-1 11-20-16,0 10-6 0,2-1-22 15,0 2-9-15,-1-11-19 16,1-12-5-16,0-12-4 15,-2-10-1-15,0-13 2 16,0-8-2-16,4-14-5 16,3-5 0-16,8-9-5 15,6 1 0-15,9 7 0 16,3 2-1-16,4 10 0 16,0 8-1-16,-4 12 0 15,-7 7 1-15,-13 14 3 16,-6 1 2-16,-12 3 3 15,-7-1 4-15,-13 0 1 16,-5-6 2-16,-13-11 1 16,-2-7-5-16,6-20-10 15,1-7-11-15,17-8-28 16,7-3-23-16,13 3-101 0,7 6-91 16</inkml:trace>
  <inkml:trace contextRef="#ctx0" brushRef="#br0" timeOffset="139597.4759">22171 17755 1486 0,'5'4'210'0,"3"-2"-125"16,5-3-5-16,3-13 0 16,2-9-21-16,5-13-11 15,4-4 14-15,0-11 36 0,1 1 4 16,-10-7-16-16,-4-5-19 16,-9-2-36-16,-7 0-14 15,-5 10-10-15,-7 7-1 16,-7 19-1-16,-1 7 4 15,-7 16 1-15,1 8-3 16,0 10-7-16,1 12-3 16,8 13-2-16,5 10 2 15,16 18 5-15,11 2 0 0,18 3 0 16,9-6-2-16,8-11 0 16,-2-7-3-16,-6-9-60 15,-5-3-44-15</inkml:trace>
  <inkml:trace contextRef="#ctx0" brushRef="#br0" timeOffset="140005.8821">22686 17608 852 0,'3'-11'405'0,"1"-11"-194"0,0 3-122 16,-6 0 7-16,-5 1 19 15,-8 5 11-15,-5 3 8 16,-4 5-28-16,1 6-17 15,1 12-43-15,3 3-20 0,8 7-26 16,1 7-2-16,10-1 2 16,5-1 1-16,13-3 7 15,6-6 6-15,8-10 19 16,2-8 10-16,-1-14 19 16,-2-4 6-16,-11-4-2 15,-6-4-5-15,-18 1-22 16,-9-1-13-16,-11 8-57 15,-2 2-56-15,3 5-452 16</inkml:trace>
  <inkml:trace contextRef="#ctx0" brushRef="#br0" timeOffset="140781.0967">22977 17654 1089 0,'3'-2'357'0,"3"-1"-232"16,-1-2-13-16,3-4-12 15,0-1 0-15,0-10-8 16,0 1-5-16,-7-5-14 16,-3 1 0-16,-7-4-7 15,-2 5-6-15,-1 5-14 16,-2 5-9-16,-1 12-17 15,1 6-9-15,3 10-15 0,-1 4-5 16,5 9 2-16,-2-1 0 16,8 1 4-16,0 0-1 15,3-8 1-15,5-4-1 16,3-6 1-16,4-8 0 16,3-8 3-16,2-6 2 15,-5-8 1-15,1 1 1 16,-6 0 1-16,-1 0-1 0,-1 9 0 15,0 4-1-15,-3 9 0 16,2 4 0-16,-1 13-1 16,-2 2 4-16,-1 11 9 15,-2 7 6-15,-4 2 23 16,-3 7 7-16,-8 0 15 16,-7-3 1-16,-1-7-18 15,-4-1-12-15,1-17-18 16,3-8-4-16,-1-15-21 15,5-13-13-15,4-9-43 16,7-8-30-16,9-6-69 16,4-7-28-16</inkml:trace>
  <inkml:trace contextRef="#ctx0" brushRef="#br0" timeOffset="141469.4752">23523 17641 1055 0,'6'-1'358'0,"7"-7"-231"16,-4-2-21-16,-2-3 3 15,-1-4 4-15,-2 0 12 16,-1-1 4-16,-4-3 9 16,-4 1-14-16,-8-6-33 15,1 8-18-15,-8 2-29 0,-3 5-6 16,0 11-21-16,0 0-9 15,3 14-11-15,2 4-4 16,0 6-5-16,2 6 0 16,7 4 6-16,5 2-1 15,5 2 3-15,9-4 0 16,4-8-4-16,4-8-2 16,1-11-4-16,3-8-4 0,1-15-6 15,-5-5 0-15,4-10 2 16,-7-2 4-16,-6-2 12 15,1 4 2-15,-6 8 4 16,-4 19 0 0,0 2-4-16,1 1 2 0,-1 1 3 15,0 3 5-15,4 27 7 16,15 40-1-16,2-41-5 16,6 0 0-16,5-13-2 15,0-4-6-15</inkml:trace>
  <inkml:trace contextRef="#ctx0" brushRef="#br0" timeOffset="157052.4049">10344 12735 1322 0,'0'1'253'15,"-5"7"-58"-15,4 8-59 16,1 16-48-16,-1 7-4 15,4 18-21-15,-3 2-2 16,2 3-22-16,-2-2-9 0,0-12-14 16,5-4-2-16,2-14-78 15,0-6-37-15</inkml:trace>
  <inkml:trace contextRef="#ctx0" brushRef="#br0" timeOffset="157216.3304">10069 13054 1575 0,'11'0'313'15,"7"1"-122"-15,25 3-70 16,10-1-13-16,21 0-53 16,4 2-18-16,2 2-41 15,-3 0-66-15</inkml:trace>
  <inkml:trace contextRef="#ctx0" brushRef="#br0" timeOffset="157919.0281">11547 12766 1261 0,'-2'-1'249'0,"-6"-3"-158"0,-5 4-24 16,-6 0-32-1,-3 0-11-15,-5 2-9 0,0 2 6 16,3 0 2-16,-3 1-2 16,9 3-1-16,3-1-10 15,1 1-8-15,3 4-4 16,4 2 26-16,3-1 12 16,2 7 19-16,-2 1 10 15,-2 1-21-15,1-3-10 16,2-3-14-16,7-4-1 0,0-11 2 15,4-3-1 1,11-8-5-16,2-3-6 0,17 0-9 16,5 7 0-16,12 10-5 15,5 13 1-15,-5 16 1 16,-8 2 1-16,-18 6 2 16,-17 2 13-16,-24-4 28 15,-11 3 8-15,-20-6 5 16,-7-6-7-16,-6-13-24 15,3-9-6-15,7-17-28 16,7-7-22-16,13-11-92 16,8-1-40-16,11 4-64 15,7 5-37-15</inkml:trace>
  <inkml:trace contextRef="#ctx0" brushRef="#br0" timeOffset="158120.1745">11923 13085 1602 0,'1'-2'401'0,"-1"-4"-35"15,0 4-164-15,0 2-117 16,0 0-56-16,0 0 309 15</inkml:trace>
  <inkml:trace contextRef="#ctx0" brushRef="#br0" timeOffset="158579.2498">12267 13112 930 0,'7'-7'477'0,"7"-6"-274"15,4-2-52-15,-1-6-9 16,5-8-45-16,0-5-15 0,-3-8-17 16,-3 1-2-16,-9 2 6 15,-4 3-4-15,-5 12 3 16,-6 6-5-16,-1 18-8 15,-4 11-6-15,4 20-27 16,-2 12-5-16,8 14-13 16,0 7 0-16,6-6-1 15,5 0 0-15,5-13-35 16,5-7-39-16,3-11-114 16,3-10-117-16</inkml:trace>
  <inkml:trace contextRef="#ctx0" brushRef="#br0" timeOffset="158891.8768">12799 12906 1600 0,'-11'-10'358'0,"-11"-7"-112"15,4 12-116-15,-3 6-39 16,4 18-59-16,-3 5-14 15,5 14-17-15,7 5-1 16,8 0-5-16,5 5 0 16,11-7 0-16,3 0 0 15,5-10-2-15,4-6-1 16,7-12 1-16,2-8 1 16,0-11 8-16,-8-14 4 0,-1-5 8 15,-9-8 9-15,-17 1 19 16,-2 1 4-16,-25-3-4 15,-3 4-11-15,-3 2-73 16,3 3-61-16</inkml:trace>
  <inkml:trace contextRef="#ctx0" brushRef="#br0" timeOffset="159403.3467">13401 13208 1386 0,'8'5'262'0,"6"0"-40"0,7-10-69 16,3-7-22-16,5-13-48 15,3-4-18-15,2-10-25 16,-1-5-14-16,-3-9-12 15,-9-6-4-15,-8-7 1 16,-9-1 0-16,-14 0-3 16,3 7-2-16,-14 16 11 15,3 10 3-15,-5 19 5 16,-6 11 3-16,-5 12-15 16,-4 9-7-16,8 20-10 15,6 5-3-15,18 20 3 16,9 8 2-16,19 5 4 15,9 1 1-15,11-11-1 16,6-8 3-16,2-17-48 16,3-8-50-16</inkml:trace>
  <inkml:trace contextRef="#ctx0" brushRef="#br0" timeOffset="159701.1073">14055 13034 1357 0,'-15'-11'277'0,"-10"-8"-21"0,-4 7-66 16,0 1-21-16,1 14-80 16,1 7-34-16,6 12-34 15,4 4-10-15,14 4-3 16,6 0 2-16,14-4 12 15,7-2 4-15,11-9 7 16,2-7 4-16,2-9 1 16,-2-6 3-16,-11-10 2 15,-7-4-2-15,-15-6-8 16,-4 1-9-16,-12 0-52 16,-5 2-43-16</inkml:trace>
  <inkml:trace contextRef="#ctx0" brushRef="#br0" timeOffset="160240.2288">14348 13153 1072 0,'8'-6'390'0,"7"-8"-209"16,2-1-5-16,-2-3-24 15,-3 0-17-15,-8-5-9 16,-4 2-11-16,-11-5-20 15,-8 5-11-15,-7 7-23 16,-4 7-13-16,-1 10-25 16,2 8-12-16,9 11-14 15,3-3-4-15,10 3-3 16,7 0 0-16,10-6-1 16,8-2 1-16,6-3-1 15,-2-5-5-15,2-6-2 16,-2-1 1-16,-4-4 6 15,0 1 5-15,-2 6 3 0,-1 6 0 16,-1 11-1-16,-2 6 3 16,-4 10 2-16,-4 1 2 15,-11 8 9-15,-7 2 7 16,-11-1 7-16,-6-5 2 16,-3-13-6-16,0-7-5 15,2-17-17-15,5-7-26 16,7-14-82-16,9-8-5 0</inkml:trace>
  <inkml:trace contextRef="#ctx0" brushRef="#br0" timeOffset="160648.1263">14641 13309 1514 0,'0'-1'270'16,"2"5"-84"-16,0 9-22 16,-2 11-47-16,0 8-28 0,-2 3-26 15,0 3-14-15,-2-3-22 16,1-7-7-16,3-6-22 15,3-8-35-15,6-9-115 16,4-5-116-16</inkml:trace>
  <inkml:trace contextRef="#ctx0" brushRef="#br0" timeOffset="160899.4537">14750 13441 1416 0,'-3'4'211'15,"-4"3"-85"-15,7 4-64 16,6 2 9-16,5 4 2 16,10 3 8-16,2-3 1 15,3-4-5-15,7-9-21 16,-2-2 0-16,-4-11 17 16,-2-3 9-16,-10-7 21 15,-8-4 8-15,-14-7-22 16,-9 1-12-16,-16-1-33 0,-1 4-14 15,-5 9-23-15,1 5-4 16,8 11-53-16,4 3-40 16</inkml:trace>
  <inkml:trace contextRef="#ctx0" brushRef="#br0" timeOffset="161513.3181">15291 13023 1006 0,'3'4'406'16,"3"-1"-240"-16,0-7-25 0,3-4-28 16,1-7-4-16,5-6-33 15,2-5-11-15,-1-9-5 16,0-3 4-16,-3 1 4 15,-3 5-3-15,-6 3-11 16,-1 5-8-16,-4 8-12 16,-2 4-4-16,0 12-7 15,-3 9-4-15,0 14-5 16,3 5-3-16,3 27-3 16,0 7-3-16,2 5 0 15,3 2-1-15,-3-15 1 16,4-11-5-16,1-11-40 15,-1-8-25-15,-1-9-76 16,0-4-67-16</inkml:trace>
  <inkml:trace contextRef="#ctx0" brushRef="#br0" timeOffset="161886.8974">15796 12833 1162 0,'-7'-5'360'0,"-8"-7"-110"16,-2 3-53-16,-3 6-79 16,3 2-21-16,3 6-53 15,0 8-17-15,7 15-21 16,-1 6-6-16,3 14-3 15,3 3-1-15,6-1 1 16,1-2 1-16,10-6 1 16,7-6 1-16,12-13 0 15,4-8 3-15,9-18 3 16,1-8 5-16,-1-13 14 16,-4-7-2-16,-12-5 37 15,-7-3 17-15,-21-7 23 16,-9-3 21-16,-25-4-39 15,-8 0-23-15,-5 13-49 16,1 6-34-16</inkml:trace>
  <inkml:trace contextRef="#ctx0" brushRef="#br0" timeOffset="164434.6395">5353 14495 1620 0,'13'2'316'0,"17"2"-183"16,11 2-47-16,8-2-36 15,3 3-18-15,-1-1-37 16,-4-3-43-16</inkml:trace>
  <inkml:trace contextRef="#ctx0" brushRef="#br0" timeOffset="164615.6282">5425 14659 1505 0,'9'2'289'16,"3"3"-24"-16,18-3-143 15,13 1-24-15,9 2-62 16,3 1-27-16</inkml:trace>
  <inkml:trace contextRef="#ctx0" brushRef="#br0" timeOffset="165156.0283">6252 14681 1406 0,'10'-6'227'0,"9"-10"-70"16,4-5-17-16,5-10-46 15,-2-5-19-15,3-11-7 16,-6 1-3-16,-4-3-9 16,-4 1 0-16,-7 8 2 15,-2 3 1-15,-8 10 0 16,-1 11-3-16,-6 16-12 16,1 7-8-16,-4 23-16 15,4 7-4-15,9 25-8 16,3 7-5-16,9 7-1 15,2 2 0-15,-2-13-5 0,3 0-18 16,2-14-63 0,-3-12-35-16,3-14-160 0</inkml:trace>
  <inkml:trace contextRef="#ctx0" brushRef="#br0" timeOffset="165470.8882">6913 14426 1483 0,'-14'-7'288'0,"-17"-5"-20"15,-5 4-48-15,0 9-94 16,1 8-50-16,7 14-55 16,5 5-14-16,13 14-16 15,6 3-1-15,12 4-1 16,8 2 3-16,16-5 4 15,8-5 1-15,4-14 4 16,1-11 2-16,-3-17 7 16,-6-7 5-16,-3-16 14 15,-5-7 4-15,-12-9 14 16,-10-4 1-16,-15-1-12 16,-8 1-8-16,-8 2-36 15,1 0-29-15,6 6-53 16</inkml:trace>
  <inkml:trace contextRef="#ctx0" brushRef="#br0" timeOffset="165944.4476">7342 14781 1167 0,'0'7'315'0,"3"6"-146"16,6-3-26-16,5-9 14 15,6-7-12-15,2-16-37 16,2-8-19-16,6-12-40 16,-2-6-12-16,-3-2-14 15,-5-3-3-15,-12 1-3 16,-7-1 0-16,-10 1-6 16,-6 2-1-16,-6 10-3 15,0 7 1-15,-3 16 1 16,4 14 0-16,3 19-3 0,1 13-5 15,9 19-6-15,0 7 1 16,9 13 0-16,5 1 3 16,7-4 0-16,10 0 1 15,7-12 4-15,4-6-13 16,10-13-65-16,0-11-67 16</inkml:trace>
  <inkml:trace contextRef="#ctx0" brushRef="#br0" timeOffset="166219.2824">7884 14723 1252 0,'-6'-10'326'15,"-3"-12"-37"-15,-6 2-108 16,-5 2-4-16,-3 3-42 16,1 5-25-16,-2 7-57 15,4 7-24-15,9 13-29 16,0 7-7-16,13 10-3 15,8-1 1-15,7-3 3 16,7-5 2-16,8-14 6 16,-1-8 3-16,-1-13 8 15,-5-10 2-15,-12-6 6 16,-3-2 2-16,-10-2-6 16,-6 1-4-16,-6 6-31 15,-3 6-44-15,-1 10-95 0</inkml:trace>
  <inkml:trace contextRef="#ctx0" brushRef="#br0" timeOffset="166683.6364">8233 14726 1525 0,'6'-11'265'0,"3"-11"-91"16,-6-1-18-16,-6 3-20 15,-6 1-19-15,-12 5-29 16,-3 4-18-16,-10 4-35 16,0 3-12-16,5 10-25 15,2 5-10-15,12 11-2 16,2 4-1-16,10-3 7 15,3 0 1-15,8-6 2 16,4-4-1-16,2-7 2 16,1-7 1-16,0-4 1 15,3-4-1-15,-2 1-2 16,4 3-1-16,2 9-2 16,2 6 2-16,1 15 6 15,-2 5 5-15,-1 14 8 0,-7 5-2 16,-9 3 23-16,-9-2 10 15,-19-6 11-15,-6-3 7 16,-10-11-18-16,-1-6-9 16,-2-15-11-16,1-12-6 15,8-16-59-15,6-5-27 16,16-12 24-16</inkml:trace>
  <inkml:trace contextRef="#ctx0" brushRef="#br0" timeOffset="167090.0399">8511 15003 1540 0,'-2'11'272'16,"-4"7"-97"-16,0 8-45 15,1 11-28-15,-2-2-18 16,4 8-29-16,3-5-17 16,2-10-43-16,4-6-51 0,4-17-192 15</inkml:trace>
  <inkml:trace contextRef="#ctx0" brushRef="#br0" timeOffset="167352.3725">8668 15104 1339 0,'-5'2'273'0,"-7"1"1"16,2 4-83-16,-1 5-72 15,1 4-25-15,9 6-54 16,2 1-12-16,13 1-14 15,5-4-5-15,9-7 6 16,8-4 8-16,2-12 14 16,-3-3 11-16,-8-9 27 15,-12-5 9-15,-16-7 2 16,-8 0-11-16,-17 0-33 0,-2 8-14 16,-9 4-18-16,-2-1-25 15,7 7-72-15,2-2 368 16</inkml:trace>
  <inkml:trace contextRef="#ctx0" brushRef="#br0" timeOffset="168012.1267">9266 14542 1189 0,'-10'0'302'16,"-18"0"-161"-16,-3-3 4 15,-10-8-12-15,2-1-6 16,3-11-31-16,7 0-16 15,14-8-41-15,9-6-17 16,14 3-17-16,8 1 13 16,15 9 18-16,3 7 4 0,10 17 11 15,3 7-8-15,-6 19-14 16,-5 8 2-16,-17 15-5 16,-12 3 0-16,-14 5-6 15,-10 0-3-15,-16-3-10 16,-4-1-9-16,-12-13-24 15,2-2-7-15,0-15 2 16,4-10-2-16,11-12 1 16,4-5-1-16,18-10-3 15,5-2 4-15,13-5 16 16,8-3 12-16,11 3 16 16,8 5 12-16,8 11 17 15,6 6 2-15,-1 14-3 16,-4 5-4-16,-13 5-13 15,-5 4 2-15,-11-2-40 16,0-7 379-16</inkml:trace>
  <inkml:trace contextRef="#ctx0" brushRef="#br0" timeOffset="168493.4797">10059 14304 1502 0,'-2'7'295'0,"-2"5"-36"15,0 18-91-15,0 14-43 16,3 16-36-16,1 6-17 16,4 1-23-16,-1-6 1 15,2-12-31-15,-1-8-13 16,-4-17-56-16,1-6-40 0</inkml:trace>
  <inkml:trace contextRef="#ctx0" brushRef="#br0" timeOffset="168646.1891">9835 14577 1646 0,'5'0'375'0,"12"1"-136"16,9 2-74-16,12 2-63 15,9 1-22-15,22-5-40 16,7 4-15-16,12-7 93 16</inkml:trace>
  <inkml:trace contextRef="#ctx0" brushRef="#br0" timeOffset="169273.9294">11126 14230 1430 0,'1'0'240'15,"1"0"-53"-15,-9 4-86 16,-7 2-29-16,-9 2-45 15,-2 0-12-15,-9-3-10 16,1-3-7-16,2 2-19 16,-4-2-7-16,10 5-14 15,4 4 4-15,7 2 12 16,5 4 7-16,4 2 17 16,1 1 6-16,4-1 11 15,0 0 4-15,2-6 3 16,6-1-2-16,1-10-1 0,6-2-1 15,10-10-5-15,1-5-2 16,14 2-7-16,7 5-2 16,7 15 8-16,3 10 4 15,-4 18 12-15,-5 6 12 16,-23 7 16-16,-13-5 8 16,-17 5 8-16,-5-2 1 0,-17-5-14 15,-6-1-8 1,-13-14-14-16,-7-11-9 0,2-15-18 15,4-6-22-15,7-17-54 16,10 0-25-16,17-7-109 16</inkml:trace>
  <inkml:trace contextRef="#ctx0" brushRef="#br0" timeOffset="169633.0437">11517 14422 1431 0,'-8'-3'277'16,"-5"-5"-7"-16,-7 8-93 15,2 7-27-15,-2 9-64 0,0 10-21 16,5 11-27-16,2-1-10 15,8 10-14-15,5-1-6 16,14 1-6-16,6-2 0 16,12-14 3-16,6-8 2 15,8-20 4-15,5-5 4 16,0-17 7-16,-7-11 12 0,-13-7 17 16,-8-3 5-16,-21-2 4 15,-8-1-6-15,-15 7-22 16,-14 3-9-16,-11 6-21 15,3 11-31-15,-4 3 17 16</inkml:trace>
  <inkml:trace contextRef="#ctx0" brushRef="#br0" timeOffset="170499.9129">12033 14855 1096 0,'4'0'357'16,"5"0"-223"-16,9-12-45 15,3-6 14-15,8-15-10 16,5-6-5-16,4-8-11 16,1-1-7-16,-12-5-7 15,-6 1-6-15,-13 0-25 16,-11-4-4-16,-2 6-6 15,-6 2-1-15,-6 15 2 16,2 10-4-16,-5 21-5 16,1 6-3-16,-5 14-9 0,0 10-5 15,7 15 2-15,-1 11 1 16,14 10 10-16,5 1 6 16,18 1-2-16,5-7-2 15,10-6-4-15,5-8-2 16,6-15-6-16,5-6-17 15,5-16-56-15,-5-7-39 16,-7-10-74-16,-5-5 7 16,-8-3 43-16,-3-3 40 15,-4 1 64-15,-4-2 27 0,-8-2 56 16,-7 3 28-16,-6 2 49 16,-10 4 26-16,-8 5-12 15,-3 1-11-15,-7 8-43 16,1 1-23-16,8 10-41 15,4 6-14-15,9 2-12 16,8 5-1-16,5-5 1 16,10 0 2-16,10-1 4 15,3-4 1-15,8-11 5 16,-1-4 6-16,-3-13 12 16,-5-4 6-16,-16-3 3 15,-7 0-4-15,-13-3-15 16,-4 2-11-16,-9 3-52 15,2 5-43-15</inkml:trace>
  <inkml:trace contextRef="#ctx0" brushRef="#br0" timeOffset="171042.8421">12963 14775 1346 0,'8'-4'233'0,"7"-6"-88"15,0-2-7-15,0-3-20 16,-3-4-16-16,-2-4-4 15,-2 0-1-15,-7-1-20 16,-4 5-6-16,-11 1-16 16,-8 1-8-16,-9 2-6 15,-2 4-5-15,12 15-18 32,10-2-8-32,1 0-13 0,-23 17-3 0,13 10-1 15,6-2-1-15,23-4 0 16,6-3 2-16,4-7 3 15,3-3 1-15,2-9 2 0,-3-3 1 16,1-2 1 0,-2-1-1-16,-1 6-2 0,-2 8-1 15,-1 8 0-15,2 11 3 16,-7 12 7-16,-4 5 3 16,-13 8 7-16,-6-2 1 15,-15-11 1-15,-4-3 0 16,-7-15-1-16,-2-4 0 15,6-14-2-15,5-8-6 16,11-13-27-16,4-7-21 0,8-5-66 16,6 1-37-16,12-1-312 15</inkml:trace>
  <inkml:trace contextRef="#ctx0" brushRef="#br0" timeOffset="171382.2737">13191 15016 863 0,'5'-2'448'0,"2"-7"-242"16,0-4-76-16,2 5-2 0,-2-6 14 16,-5 4 19-16,4 6 16 15,0 8-24-15,-6 7-20 16,6 10-34-16,-6 0-17 16,-3 6-23-16,7 4-9 15,-5-1-22-15,1 2-8 16,0-8-9-16,1-6-23 15,10-6-58-15,4-4 316 0</inkml:trace>
  <inkml:trace contextRef="#ctx0" brushRef="#br0" timeOffset="171819.713">13549 15054 1104 0,'-1'-2'361'0,"-4"-7"-203"15,-6-3-19-15,-1 3 16 16,-9-1-4-16,-2 6-14 16,4 10-53-16,-3 1-26 15,6 10-37-15,1 4-6 0,7 1 4 16,8 8 7-1,8-6 10-15,8 0 1 0,13-9 4 16,3-9-1-16,6-7-1 16,1-10-3-16,-14-9-6 15,-4 0-5-15,-13-1-21 16,-8 2-26-16,-10 1 347 16</inkml:trace>
  <inkml:trace contextRef="#ctx0" brushRef="#br0" timeOffset="172254.243">13823 14600 836 0,'1'-6'538'0,"1"-1"-305"0,4-9-59 15,0-3 9-15,1-10-39 16,-1-5 1-16,-4-5-29 15,3 3-16-15,-4 6-14 16,1 8 4-16,-2 17-19 16,-3 4-9-16,1 14-31 15,-3 8-13-15,4 14-9 16,1 7-2-16,0 8 0 16,0 2-1-16,-4 4 1 15,-1-3-1-15,-5-7-19 16,3-2-22-16,4-10-58 15,3-9-54-15,13-10-322 16</inkml:trace>
  <inkml:trace contextRef="#ctx0" brushRef="#br0" timeOffset="172639.1994">14149 14483 1510 0,'-9'-6'279'0,"-7"-3"-64"0,-2 9-92 16,-2 9-13-16,2 12-44 15,3 8-12-15,5 9-22 16,4 2-10-16,11 5-14 15,6-5 4-15,9-4 4 16,7-1 2-16,-1-14 11 16,7-6-3-16,5-14-6 15,6-11-3-15,5-16-2 16,0-7 0-16,-7-6 2 16,-8-5 0-16,-18 3 38 15,-13-2 17-15,-25 1 17 16,-15 7 6-16,-24 4-42 15,0 6-19-15,0 11-54 16,6 5 49-16</inkml:trace>
  <inkml:trace contextRef="#ctx0" brushRef="#br0" timeOffset="185265.2904">12496 15243 1199 0,'6'-2'258'15,"2"0"-176"-15,9-4-48 16,6-1 5-16,12-8 14 16,10-6 3-16,13-16-23 15,12-10-8-15,26-26-5 16,14-17-2-16,25-16 5 15,4-2-1-15,-3 3-2 16,-15 9-1-16,-33 23 14 16,-23 12 4-16,-34 27-1 0,-14 12 0 15,-15 11-20-15,-2 4-6 16,-4 1-4-16,-1-4-2 16,5-2-3-16,3-3-1 15,4 2-3-15,1 3-1 16,-2 4-1-16,-2 2-2 15,-4 5-1-15,-4 2 0 0,-8 3 4 16,2 1 1-16,-5-6 3 16,4 0 0-16,6-4 0 15,-1-4-2-15,10-3-3 16,4 1 1-16,7 4-2 16,5 2 1-16,3 5 0 15,-3 0 0-15,0 6 5 16,-5 1 4-16,-4 3 3 15,-7-2 3-15,-4-3-51 16,3-4-99-16</inkml:trace>
  <inkml:trace contextRef="#ctx0" brushRef="#br0" timeOffset="185594.8753">14049 14131 1101 0,'9'-6'333'16,"3"-15"-221"-16,3 3-15 15,-5-2-1-15,-4-3-3 16,-1 1 1-16,-1 5-10 15,-1 2-18-15,0 5-2 0,1 7-14 16,-4 3-8-16,2 9-18 16,-2 4-7-16,3 11-9 15,7 3 7-15,-1 4 16 16,3 0 5-16,1-2 0 16,-6-3-7-16,2-2-18 15,0-1-11-15</inkml:trace>
  <inkml:trace contextRef="#ctx0" brushRef="#br0" timeOffset="187123.7798">15155 14522 1570 0,'12'1'270'0,"14"2"-142"15,13-1-90-15,9 4-15 16,10-2-27-16,-1-3-39 15,-8-1-136-15</inkml:trace>
  <inkml:trace contextRef="#ctx0" brushRef="#br0" timeOffset="187313.7822">15192 14664 1517 0,'12'2'275'16,"14"2"-78"-16,15-4-104 15,12 0-22-15,13-2-49 16,-4-4-63-16</inkml:trace>
  <inkml:trace contextRef="#ctx0" brushRef="#br0" timeOffset="188001.3485">16513 14320 1411 0,'-7'0'213'0,"-3"2"-87"16,-7-2-18-16,-6 2-33 15,-2 1-17-15,-8-2-23 16,-2 2-8-16,4-2-14 15,3 2-4-15,7 4-9 16,4 2 0-16,4 6-3 16,1 0 1-16,1 1 1 0,3 0 4 15,4-2 13-15,1-4 6 16,3-2 15-16,4-2 1 16,2-2 1-16,4-2-2 15,3-1-4-15,2-1-5 16,9 1-11-16,1 3-4 15,11 0-7-15,4 6-3 16,3-1-3-16,3 9 0 0,-7 5 1 16,-6 2 8-16,-11 6 30 15,-14-4 17-15,-16 4 23 16,-7 5 12-16,-25-1-26 16,-7-5-11-16,-9-11-25 15,-4-8-15-15,11-18-57 16,8-7-29-16,18-10-95 15,8-3-52-15</inkml:trace>
  <inkml:trace contextRef="#ctx0" brushRef="#br0" timeOffset="188434.8619">16959 14464 1053 0,'-9'-5'427'0,"-11"-6"-191"0,-4 4-85 15,-5 2-16-15,0 10-60 16,1 4-26-16,4 11-30 16,4 3-10-16,4 4-9 15,6 7 1-15,9 5 0 16,9 5-1-16,12 0 1 16,9-7 1-16,17-13 5 15,5-10 2-15,5-18 1 16,2-7 4-16,-13-15 13 15,-10-5 16-15,-17-5 41 16,-14-3 19-16,-15 1 8 16,-13 0-9-16,-17 3-46 15,-3 3-27-15,2-1-110 16,4 4 401-16</inkml:trace>
  <inkml:trace contextRef="#ctx0" brushRef="#br0" timeOffset="189050.0341">17690 14353 1449 0,'-4'3'267'0,"-1"2"-16"0,1 19-131 15,4 10-27-15,0 13-39 16,4 7-5-16,0-2-10 15,4-2-6-15,0-10-13 16,1-5-8-16,0-9-11 16,-2-5-21-16,0-9-73 15,-3-8-58-15</inkml:trace>
  <inkml:trace contextRef="#ctx0" brushRef="#br0" timeOffset="189229.6429">17505 14592 1512 0,'13'0'292'15,"6"0"-38"-15,14 0-132 16,17 1-23-16,6-2-60 0,14 1-16 16,3 0-12-16,-6 0 3 15,-11 3-69-15,-11 1-261 16</inkml:trace>
  <inkml:trace contextRef="#ctx0" brushRef="#br0" timeOffset="189766.6846">18370 14630 1469 0,'8'-7'206'15,"16"-8"-122"-15,3-6-10 16,1-11 5-16,0-5-4 16,-7-3 13-16,-2-1 15 15,-8 11-4-15,-3 5-4 0,-4 10-18 16,-5 10-12-16,-3 17-15 16,-2 10-8-16,2 22-16 15,3 8-5-15,-2 6-9 16,3 5-3-16,5-7-7 15,6-3-14-15,6-7-81 16,3-7-41-16</inkml:trace>
  <inkml:trace contextRef="#ctx0" brushRef="#br0" timeOffset="190111.593">18896 14442 1601 0,'-15'-9'309'0,"-17"-2"-168"0,0 6-54 16,6 18-45-16,4 11-24 15,7 9-18-15,8 7 1 16,11 4-1-16,8 3 2 15,16-3 2-15,4-3 2 16,13-17 5-16,-1-8 4 16,1-16 14-16,-5-9 15 15,-12-13 32-15,-3-5 19 16,-18-4 19-16,-6 0-2 0,-10-1-37 16,-9-4-25-16,-3 4-46 15,-2-3-41-15,4 10-115 16,9 6 243-16</inkml:trace>
  <inkml:trace contextRef="#ctx0" brushRef="#br0" timeOffset="190636.2946">19271 14775 1124 0,'3'6'345'0,"2"4"-195"0,8-4-76 16,2-2-1-16,7-8 0 16,1-6 13-16,3-10 6 15,0-5-7-15,2-9-14 16,-3-3-12-16,0-9-22 15,-7-1 4-15,-11-13-6 16,-4-2 3-16,-10-9 26 16,-6 0-3-16,-7 12 11 15,-2 15 9-15,-6 27-27 16,3 14-7-16,2 22-27 16,-1 10-13-16,12 25-10 15,9 10-2-15,14 12 6 16,14 2 3-16,14-10 1 15,6-7 1-15,9-16-31 16,0-6-50-16</inkml:trace>
  <inkml:trace contextRef="#ctx0" brushRef="#br0" timeOffset="191069.7372">19936 14610 1385 0,'-6'-9'249'0,"-11"-7"-24"15,2 6-30-15,-10 4-69 16,4 7-32-16,2 13-63 16,2-2-15-16,10 12-12 15,2-1 0-15,15 2 5 16,7 4 2-16,14-4 6 0,4-3 3 15,1-9 6-15,-1-10 5 16,-10-7 24-16,-3-7 10 16,-10-10 16-16,-3-2-6 15,-14-5-33-15,-5-1-23 16,-12-1-72-16,-6 4-25 16</inkml:trace>
  <inkml:trace contextRef="#ctx0" brushRef="#br0" timeOffset="191802.8944">20397 14720 1228 0,'1'-2'280'0,"1"-7"-152"15,-2-3-6-15,-2-3-10 16,-4 0-1-16,-2-4-8 16,-6 6 4-16,-4 1-31 15,-4 4-18-15,-4 4-31 16,2 6-16-16,1 7-16 16,4 5-3-16,7 5 0 15,3 2 1-15,9-3-1 16,5 0 1-16,7-7 2 15,6-3 1-15,1-6 4 16,3-5 0-16,-1-6 5 16,1 0-2-16,-1-2-1 15,-3 4-1-15,0 6-1 16,-3 5 0-16,2 11-1 16,-4 7 1-16,-2 11 2 15,-3 5 1-15,-5 5 31 0,-7-2 27 16,-15 0 36-16,-10-6 15 15,-18-7-15-15,-6-8-26 16,-7-11-36-16,3-9-9 16,12-13-22-16,11-3-29 15,21-14-81-15,11-1-54 16</inkml:trace>
  <inkml:trace contextRef="#ctx0" brushRef="#br0" timeOffset="192153.34">20574 14945 1371 0,'0'-4'299'0,"3"-2"29"15,-3 6-127-15,-1 0-27 16,-1 0-77-16,-1 14-27 15,-13 43-25-15,15-24-13 16,0 1-14-16,1-3-16 16,9 0 350-16</inkml:trace>
  <inkml:trace contextRef="#ctx0" brushRef="#br0" timeOffset="192582.9706">20845 15044 1086 0,'-1'-5'389'0,"-1"-4"-176"15,2 0-24-15,-6 1-19 16,-5-4-10-16,-7 6-46 0,-5 1-30 16,1 9-48-16,3 9-16 15,1 1-12-15,6 4-3 16,8 4-3-16,5-5 2 15,16 3 2-15,7-2 4 16,7-7 8-16,5-3 5 16,-4-8 23-16,-4-8 13 0,-10-10 10 15,-6 1-1 1,-8-4-23-16,-5 0-13 0,-8-1-68 16,0-3-42-16</inkml:trace>
  <inkml:trace contextRef="#ctx0" brushRef="#br0" timeOffset="193195.8059">21273 14452 1548 0,'-10'-4'305'0,"-15"-10"-79"16,0-1-27-16,6-12-81 16,2-5-31-16,15-5-44 15,8-2-12-15,11 8-17 16,6 6 1-16,7 13-2 15,0 9-4-15,6 13 0 16,-6 11-6-16,-5 14-3 16,-9 10 4-16,-21 10 7 15,-6 5 2-15,-26-1 2 16,-6 0-3-16,-12-6-5 16,0-9-2-16,11-12-17 15,7-11-7-15,19-17-20 16,2-8-12-16,13-9 2 15,5 0 0-15,11-2 14 16,12 4 11-16,10 4 20 0,8 7 6 16,8 16 10-16,2 9 10 15,-8 9 16-15,-4 5 3 16,-7-5 9-16,-3-8 233 16</inkml:trace>
  <inkml:trace contextRef="#ctx0" brushRef="#br0" timeOffset="202296.0355">18814 13874 480 0,'3'-8'281'0,"4"-20"60"16,6-4-108-16,15-13-79 15,10-6-21-15,11 1 26 16,1 3 12-16,6 15-40 16,-3 10-24-16,6 22-55 15,8 16-22-15,3 16-28 16,3 3-2-16,-4 2 1 0,-4-11 2 15,-5-12 2-15,-3-8 1 16,-5-16 2-16,-6-7 3 16,-19-5 8-16,-12 1 7 15,-20 2-66-15</inkml:trace>
  <inkml:trace contextRef="#ctx0" brushRef="#br0" timeOffset="203008.7589">19918 13623 1070 0,'5'6'337'0,"0"8"-214"15,5 4-43-15,4 10-13 16,1 4-5-16,14 5-20 15,3-2 2-15,12-10 11 16,7-5 7-16,12-19 2 16,8-8-9-16,9-16-9 15,2-7 0-15,-2-3-20 16,-5 0-2-16,-1 10-12 16,-1 4-3-16,-7 5 11 15,-5 6 6-15,-14 8 1 0,-12 6-3 16,-9 10-15-16,-1 4-19 15,4 6-54-15,5-3-49 16</inkml:trace>
  <inkml:trace contextRef="#ctx0" brushRef="#br0" timeOffset="208337.0746">19243 13015 1379 0,'0'-3'222'16,"1"-6"-71"-16,8-13-55 0,7-7 11 15,12-3 4 1,3 0 0-16,12 7-11 0,-1 3-12 15,5 14-34-15,-9 8-16 16,-3 11-19-16,0 5-3 16,-10-2-3-16,4-1 1 15,-12-9 1-15,-2-1-4 16,-8-7-24-16,-4-4-16 16,-3-6-69-16,-5-2-57 0</inkml:trace>
  <inkml:trace contextRef="#ctx0" brushRef="#br0" timeOffset="208828.0777">19350 13169 1399 0,'-1'-8'226'0,"1"-9"-53"16,3-2-29-16,7-5-38 15,7 2-17-15,8 0-36 16,2-1-10-16,9 18-16 15,-2 1-4-15,4 17-10 16,6 6-1-16,0 3-6 16,-2 0 1-16,3-16-1 15,-4-6-1-15,-10-13 6 16,-6-10-10-16,-17 0-64 16,-7-1-23-16</inkml:trace>
  <inkml:trace contextRef="#ctx0" brushRef="#br0" timeOffset="210644.3851">20073 12954 1316 0,'0'-6'258'15,"-2"-6"-84"-15,7-3-39 16,5-2 5-16,6-5-31 15,6 0-12-15,6 4-28 16,7 4-13-16,3 9-24 16,1 5-7-16,-6 12-14 15,-7 4 0-15,-13 11 2 16,-9 1 2-16,-14 5 4 16,-4 0-3-16,-8-5-2 15,0-5-3-15,4-9-2 16,3-6-2-16,7-9-3 15,6-4-4-15,10-4-1 0,7-5-3 16,16 9 3-16,2 3-1 16,8 10 0-16,-7 10 2 15,-7 9 0-15,-9 8 5 16,-21 7 15-16,-8 4 4 16,-28-1 7-16,-8-4-3 15,-7-16-3-15,-2-9-23 16,16-16-17-16,5-6-6 15,18-6-21-15,4-2 7 16,13 2-30-16,2 3-37 0</inkml:trace>
  <inkml:trace contextRef="#ctx0" brushRef="#br0" timeOffset="213099.8545">5195 16295 1447 0,'-4'-5'220'0,"-5"-1"-71"15,8-9-48-15,5-4-9 16,10-9-18-16,4-2-1 16,9 2 1-16,4 8-2 15,3 20-14-15,2 12-11 16,-1 24-16-16,-4 6-3 15,-6 5-5-15,3-1 0 0,2-17-5 16,3-11-1 0,4-25 1-16,-3-16 3 0,-10-16 2 15,-7-2 1-15,-16-2-3 16,-8 7-4-16,-12 10-11 16,-4 8-6-16,1 18-30 15,1 4-43-15,12 13-119 16</inkml:trace>
  <inkml:trace contextRef="#ctx0" brushRef="#br0" timeOffset="213400.133">5178 16589 1619 0,'10'1'354'15,"25"-2"-128"-15,18 1-18 16,21 0-60-16,4-5-31 15,9 6-73-15,-10-1-14 0,-8 5-55 16,-3 3 348-16</inkml:trace>
  <inkml:trace contextRef="#ctx0" brushRef="#br0" timeOffset="216614.3595">6692 16010 1382 0,'-18'4'191'0,"-23"-1"-114"15,-5-1-5-15,1-7-11 16,2-1-3-16,10 0-30 16,5-1-9-16,6 1-16 15,5 4-6-15,11 2 3 16,3 1 4-16,6 8 13 15,4 4 6-15,-1 4 30 16,-2 3 13-16,-4 9 20 16,-4-3 14-16,-3 8-16 15,1 1-14-15,5-6-28 16,1-1-12-16,1-11-18 16,5-15-1-1,-4 0-2-15,2-1-2 0,-4-2-5 0,16-2-2 16,54-7-3-16,-29 10 0 15,11 8-1-15,4 5 2 16,-10 10-1-16,-9 4 4 16,-27 10 31-16,-11 2 19 15,-27 2 25-15,-9 5 5 16,-12-16-23-16,-3-8-16 16,4-19-23-16,3-15-17 0,15-7-53 15,5-4-36-15,12-1-94 16,8 2-49-16</inkml:trace>
  <inkml:trace contextRef="#ctx0" brushRef="#br0" timeOffset="217084.0643">6888 16168 1462 0,'-2'-6'219'0,"4"-5"-74"0,3-1-8 16,9 0-9-16,7 0-4 15,8 4-46-15,3 4-14 16,10 8-21-16,-2 6-10 16,-12 9-3-16,-10 4-2 15,-20 5-7-15,-10 1-2 16,-6-2-5-16,-1-4-1 0,3-13-16 16,5-5-12-16,7-7-22 15,6-4-4-15,13-1 8 16,7 1 7-16,11 5 16 15,1 6 3-15,2 13 11 16,-5 7 9-16,-16 17 31 16,-11 6 9-16,-21 4 2 15,-9 0 2-15,-11-12-26 16,1-9-13-16,4-19-63 16,2-10-62-16,14-14-161 15</inkml:trace>
  <inkml:trace contextRef="#ctx0" brushRef="#br0" timeOffset="217812.4911">8298 16471 1378 0,'4'-8'229'0,"0"-13"-67"15,3 3-15-15,-9-5-23 16,-7-3 0-16,-6 1-5 15,-9 0-7-15,-4 0-38 16,-1 6-19-16,-3 12-27 16,1 6-14-16,2 11-15 0,4 9-7 15,10 13-11-15,7 5-2 16,12 5 5-16,7 0 2 16,10-8 10-16,5-6 4 15,6-9 3-15,5-6 4 16,-2-9 1-16,2-8 2 15,-6-19 1-15,-3-8-1 16,-8-17-1-16,-5-8-1 16,-2-1-2-16,-5-5 2 15,0-1-1-15,-6 6 0 0,0 12-4 16,-4 10 3-16,-2 21 16 16,-2 7 8-16,-6 14 9 15,4 7-3-15,-1 12-15 16,6 7-4-16,-1 14-6 15,1 9 1-15,6 13-2 16,2 0-1-16,5-7-3 16,3-3-1-16,-3-22-9 15,-2-7-25-15,4-14-82 16,-4-6-56-16</inkml:trace>
  <inkml:trace contextRef="#ctx0" brushRef="#br0" timeOffset="218087.4861">8641 16063 1789 0,'-2'-7'462'15,"-1"-2"-244"-15,1 8-45 16,1 8-65-16,1 8-30 15,1 15-40-15,6 9-9 16,2 15-11-16,3 8-6 16,-2 6-5-16,2-4 0 0,-3-9-1 15,-1-10 0-15,0-16-15 16,-1-12-25-16,-4-11-75 16,2-6-83-16</inkml:trace>
  <inkml:trace contextRef="#ctx0" brushRef="#br0" timeOffset="218502.0086">8555 16089 1504 0,'3'-8'252'0,"7"-18"-56"15,9 5-34-15,17 1-2 16,6 2-20-16,16 13-58 15,3 5-16-15,-4 9-25 0,-4 4-10 16,-19 7-10 0,-8 4-6-16,-24 0-2 0,-9 5 0 15,-20 2 3-15,-3-2 3 16,-2-6-1-16,-6-10-1 16,3-11-17-16,1-5-13 15,12-7-22-15,13 0-6 16,19-4 3-16,13 2 6 15,11 2 6-15,5 8 2 16,7 11 8-16,0 11 2 0,2 13 12 16,-1 5 3-16,-20 8 6 15,-8 1 1-15,-26 6 33 16,-13-6 18-16,-20-1 32 16,-6-6 8-16,-8-12-26 15,-2-8-18-15,3-19-53 16,5-2-39-16,10-9-75 15,7 3 316-15</inkml:trace>
  <inkml:trace contextRef="#ctx0" brushRef="#br0" timeOffset="246170.9009">13413 4592 1114 0,'-1'0'352'0,"-3"-1"-220"15,-7 0-17-15,-4-2-8 16,-3 2-13-16,-1 1-14 16,1 2-18-16,2 5-8 15,5 6-6-15,3 1-5 16,2 4-19-16,6 2-8 15,5-4-12-15,3-2-3 16,9-5 8-16,1-4 7 16,7-9 24-16,1-4 16 15,-4-7 16-15,-4-1 6 0,-9-1 7 16,-8 1 2-16,-7 5-16 16,-7 2-12-16,-10 4-28 15,-2 5-14-15,-3 4-13 16,3 3-3-16,9 5-4 15,4 2-3-15,9 1-4 16,6 3 0-16,5-2 1 16,6-1 2-16,10-4 2 15,4-2 2-15,5-6 3 16,2-3 1-16,-10-7 5 16,-3-2 3-16,-16-3 5 15,-8 1 7-15,-14 1 7 16,-8-2 0-16,-4 1-2 15,0 2-8-15,5 4-10 16,7 5-5-16,12 6-6 16,9 1-3-16,11 1 4 0,4 0 12 15,5 4 74-15</inkml:trace>
  <inkml:trace contextRef="#ctx0" brushRef="#br0" timeOffset="247648.4469">17955 17608 1415 0,'-2'-4'205'0,"-6"0"-93"15,-5-1-9-15,-5 3-14 16,-1 1-18-16,3 2-26 15,1 3-2-15,6 3-11 16,2 8 1-16,7 0 0 16,7-1-6-16,8 1-3 15,4-8-1-15,6-4-5 16,2 3-2-16,-3-5 4 16,0-1 6-16,-7-3 16 15,-6-3 11-15,-6-2 22 0,0-1 7 16,-9 1 11-16,-2-1-7 15,-6-1-22-15,-11 2-14 16,-2 1-25-16,-3 0-8 16,2 5-14-16,7 0-2 15,6 2-9-15,7 6-3 16,6 4-2-16,4 3-2 16,6 2 3-16,6-3 2 15,7-4 2-15,1-1 2 0,-1-7 2 16,1-4 4-16,-12-4 3 15,1-10 2-15,-7 2 5 16,-6-1 2-16,-4 1 6 16,-7 4 7-16,-5 4 0 15,-2 2 2-15,-5 3-10 16,0 4-7-16,2 7-7 16,3 1-5-16,6 9-3 15,7 0-2-15,5 1 2 16,2-1 0-16,9-1-1 15,6-5 2-15,5-4 0 16,2-5 3-16,0-3 2 16,-1-3 2-16,-6-7 4 15,-4-2 1-15,-8-6 10 16,-4-1 11-16,-10 1 16 0,-5-1 4 16,-9 4-1-16,-4 1-9 15,3 7-19-15,1 4-7 16,7 5-11-16,4 5-3 15,8 0-4-15,4 2-19 16,5-4-28-16,2 4 253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09:54:57.09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15005 8561 492 0,'0'-1'220'0,"0"3"-82"16,0-2 60-16,0 0 13 15,0 0-37-15,0 0-75 16,0 0-29-16,0 0-4 15,0 0-11-15,0 0-4 16,0 0-1-16,0 0 3 16,6 2-7-16,16 2-2 15,44 1-6-15,-14-11-3 16,30-2-8-16,18 0-3 0,22-1-8 16,6 3-3-16,8 0-5 15,-2 0-3-15,-4 6-3 16,-9-2 1-16,-14 0 4 15,-9-3 4-15,-11 2 7 16,-6-2 8-16,-19 5 10 16,-9 0 2-16,-11 0-1 15,-7 0-5-15,-10 0-10 16,-4 1-4-16,-16-2-7 16,0 1-1-16,-6 0-2 15,0 0-1-15,0 0 2 16,-1 0-4-16,1 0-262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10:08:04.8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2442 11356 1035 0,'4'-6'424'0,"1"-7"-219"16,-2 11-14-16,-9 15-35 0,0 10-19 15,-1 19-25-15,-2 13-22 16,-4 8-49-16,1 5-12 16,-2-6-16-16,3-5-5 15,7-16-2-15,-1-12 0 16,6-19 3-16,2-13 4 16,4-19-1-16,-1-14 1 15,1-16-3-15,6-1-3 16,-4-8-2-16,2 1-1 0,2 2-3 15,-2-1-1-15,5 12 0 16,-2 8-1-16,-7 20-3 16,-3 11-1-16,-2 17-1 15,1 11 0-15,-1 15 4 16,8 8 0-16,8 9 1 16,3 0 1-16,20 4 0 15,0-3 0-15,4-4 2 16,-2-2-1-16,-7-14 2 15,-5-4 0-15,-11-8 2 16,-6-5 1-16,-17-2 6 16,-8-2 2-16,-23-4 1 15,-7 1 0-15,-9-3-7 16,-2-4-2-16,6-2-1 16,5-6-15-16,15-3-48 15,8-1-48-15,18-3-177 16</inkml:trace>
  <inkml:trace contextRef="#ctx0" brushRef="#br0" timeOffset="437.6885">3126 11559 1363 0,'-12'-6'252'0,"-13"-1"-36"16,-2 4-23-16,-1 4-73 16,0 4-24-16,5 7-59 15,6 3-23-15,14 5-16 16,7 3-4-16,8-3 1 16,8 1 1-16,6-4 4 15,1-5 0-15,2-6 4 16,-2-3 0-16,-5-3 1 15,-2-3 0-15,-13-2 2 16,-9-1 2-16,-16 2 1 16,-6-1 1-16,-5 6 5 15,5 4 11-15,2 3 4 16,3 5-1-16,7 4-9 16,-1 0-14-16,17 5-8 0,7-1-3 15,11-2 0-15,7-1 2 16,6-4-12-16,3-3-18 15,5-3-83-15,0-2-56 16,-4-8-109-16,2-6-27 16</inkml:trace>
  <inkml:trace contextRef="#ctx0" brushRef="#br0" timeOffset="718.5741">3476 11699 735 0,'0'-12'538'0,"0"-16"-239"16,-7 3-62-1,-13 6 13-15,-3 6-8 0,-13 11-71 16,-5 3-35-16,9 11-69 15,3 5-27-15,15 9-36 16,11 3-6-16,9 7-5 16,8 1 1-16,11-1 1 15,12-2 2-15,8-8 1 16,1-8 2-16,-10-14 1 16,-7-10 4-16,-4-14 4 15,-9-7 2-15,-3-8 4 16,-12-5 1-16,-15-10-2 15,-3-3 0-15,-13-11-3 16,1-3-2-16,1-6-2 16,3 3-5-16,17 12-7 15,14 12-2-15,15 23-47 16,12 13-37-16,9 18 87 16</inkml:trace>
  <inkml:trace contextRef="#ctx0" brushRef="#br0" timeOffset="1062.2345">3784 11668 1349 0,'-8'-3'257'0,"-7"-8"-34"15,3 9-22-15,4 9-69 16,0 4-28-16,0 14-54 16,4 1-11-16,11 4-17 15,2 0-2-15,10-4 2 16,6-6 8-16,1-10 22 16,9-7 11-16,-9-10 21 15,1-7 0-15,-20-5-17 16,-5-4-11-16,-6-1-28 15,-6 5-10-15,2 4-73 16,-1 2-57-16</inkml:trace>
  <inkml:trace contextRef="#ctx0" brushRef="#br0" timeOffset="1265.3539">4056 11608 1763 0,'0'0'466'15,"0"1"-211"-15,-1 5-57 16,1-6-83-16,3 19-34 16,14 53-34-16,-5-14-15 15,-3 15-18-15,0 8-5 0,-4-2-4 16,-1-4-1-16,-4-14 0 16,1-8-7-16,1-12-45 15,2-6-43-15,3-14-86 16,-3-12-349-16</inkml:trace>
  <inkml:trace contextRef="#ctx0" brushRef="#br0" timeOffset="1406.2749">4128 11900 1750 0,'5'-4'404'0,"14"-5"-251"16,10 1-69-16,8-1-45 15,3 3-7-15,0 4 362 16</inkml:trace>
  <inkml:trace contextRef="#ctx0" brushRef="#br0" timeOffset="1812.2954">4585 11619 1606 0,'-15'-7'372'0,"-9"-4"-111"16,2 3-110-16,3 2-43 15,6 8-65-15,-4 2-13 0,14 11-24 16,6 3-7-16,7 5-3 16,10-2 0-16,3-2 2 15,-5-4 1-15,4-6 1 16,-2-2-4-16,-9-5-11 15,3 0-4-15,-15-2-8 16,-10-4 4-16,-6-2 11 16,-4 3 3-16,-3 3 9 15,1 0 4-15,1 8 15 16,1 3 4-16,10 4 7 16,10 6 1-16,2 1-7 15,13 1-3-15,2 0-8 16,5-1-3-16,6-6-4 15,-5-4 5-15,1-8-40 16,-4-4-43-16,-2-7-159 16</inkml:trace>
  <inkml:trace contextRef="#ctx0" brushRef="#br0" timeOffset="1921.4163">4588 11493 1459 0,'-6'-25'291'15,"-8"-27"50"-15,0 14-53 16,8 19-103-16,3 11-43 15,2 10-103-15,7 12-29 16,2 12-105-16,7 4-9 16</inkml:trace>
  <inkml:trace contextRef="#ctx0" brushRef="#br0" timeOffset="2124.7467">4717 11696 1706 0,'0'6'437'16,"2"2"-156"-16,10 6-140 15,6 2-21-15,7 4-65 16,2 3-17-16,-2-3-20 16,2-3-5-16,-5-10-3 15,1-7 4-15,-3-12 3 16,-5-9 1-16,0-6-1 16,-6 1 2-16,-7 4-42 15,0 6 142-15</inkml:trace>
  <inkml:trace contextRef="#ctx0" brushRef="#br0" timeOffset="2620.3892">5449 11656 1531 0,'-3'16'298'0,"-2"9"-69"16,-7 10-63-16,-3 1-30 16,-9 1-54-16,-3-4-26 15,-4-13-31-15,0-5-7 0,5-15-9 16,-3-7-13-16,12-13-24 16,-1-7-10-16,10-3-7 15,9 0 11-15,-1 5 15 16,4 2 6-16,10 4 12 15,5 6 7-15,15 8 22 16,0 5 13-16,1 10 19 16,-1 6 5-16,-4 8 6 15,-5 1-8-15,-7 4-23 16,-1 0-12-16,-7-4-13 16,5-3-31-16,-2-10-30 15</inkml:trace>
  <inkml:trace contextRef="#ctx0" brushRef="#br0" timeOffset="2808.1218">5979 11569 1981 0,'-1'0'554'0,"-1"-5"-360"16,0 7-75-16,2-2-82 15,0 0-19-15,0 0-43 16,0 0-35-16</inkml:trace>
  <inkml:trace contextRef="#ctx0" brushRef="#br0" timeOffset="2964.0583">5998 11777 1931 0,'3'-3'535'0,"-2"1"-345"16,0-2-61-16,-1 3-92 15,0 0 276-15</inkml:trace>
  <inkml:trace contextRef="#ctx0" brushRef="#br0" timeOffset="3745.4413">7056 11510 1410 0,'-13'-1'247'0,"-11"1"-30"16,-6 2-35-16,4 12-72 0,1 2-25 15,6 15-53-15,8 5-13 16,10 7-19-16,2 4 0 16,19-5 0-16,3-3 3 15,12-13 8-15,4-8 5 16,-2-17 7-16,-3-7 12 15,-11-10 22-15,-8-4 6 16,-15-3 12-16,-14 0-2 16,-13 2-27-16,-10 4-13 15,-6 3-21-15,4 4-5 0,15 4-47 16,11 4-53-16,11 3-159 16</inkml:trace>
  <inkml:trace contextRef="#ctx0" brushRef="#br0" timeOffset="3885.9814">7167 11581 1232 0,'10'-5'334'0,"16"-2"-43"15,4 1-40-15,7 6-83 16,-1 1-40-16,-5 3-73 16,-4 2-20-16,-8 2-29 15,-1 4-37-15,-3 2-94 16</inkml:trace>
  <inkml:trace contextRef="#ctx0" brushRef="#br0" timeOffset="4041.9412">7323 11611 1626 0,'-5'13'372'0,"-3"8"-137"15,1 11-115-15,1 2-40 16,7 2-50-16,4-3-9 15,8-6-60-15,6-8-6 16</inkml:trace>
  <inkml:trace contextRef="#ctx0" brushRef="#br0" timeOffset="4354.6135">7731 11630 1113 0,'4'9'394'0,"-3"10"-126"15,-2 5-34-15,-9 6-58 16,-8-2-14-16,-6-4-61 16,-1-3-30-16,3-10-39 15,0-5-10-15,6-12-11 16,0-2-4-16,4-12-10 16,3-3-7-16,7-2-6 15,4-1-1-15,13 6 2 16,2 3 1-16,6 12 14 15,3 5 11-15,-1 10 21 16,1 10 10-16,1 8-5 0,-5 2-6 16,-4 2-16-16,0-1 4 15,-7-6-71-15,4-3 25 16</inkml:trace>
  <inkml:trace contextRef="#ctx0" brushRef="#br0" timeOffset="4666.7848">7904 11695 1558 0,'-2'9'339'0,"-4"6"-55"0,13 3-154 15,8 4-49-15,8-1-45 16,5-1-6-16,1-7 7 16,2-3 6-16,-2-11 6 15,-4-8 2-15,-4-12-12 16,-2-7-5-16,-5-10-11 15,-1-4 0-15,-10-6-4 16,-4-4-4-16,-21-6-3 16,-12-13-5-16,-18-12-4 15,-3 5-3-15,3 13-5 16,0 23-1-16,14 39 3 16,2 8 2-16,10 26-1 15,13 9 1-15,16 12-6 16,17 4 1-16,25 3-14 15,8-7-66-15</inkml:trace>
  <inkml:trace contextRef="#ctx0" brushRef="#br0" timeOffset="5356.1652">8422 11546 1522 0,'-14'-2'290'0,"-8"3"-62"16,-1 3-55-16,8 7-91 16,9 3-34-16,8-3-35 15,9 3-4-15,8 0-6 16,0-3-1-16,3-1 1 15,1-1 1-15,-2-6 2 16,-4 0 1-16,-5-5-1 16,-9 1 0-16,-9 1-3 31,-5 1 1-31,-13 4-1 16,4 1 0-16,1 2 23 15,1 2 3-15,9 6 5 0,-3-1 3 16,8 4-20-16,-2-2-3 15,15-2-7-15,5-2-2 16,9-6 0-16,11-5 0 16,-1-5 0-16,2-4 2 15,-3-6-14-15,-6 0-3 16,0 1-2-16,-3 4-1 16,-5 5 12-16,0 4 1 15,-5 5 7-15,2-1 2 0,4 1 2 16,6-1 4-16,2 0-3 15,-4-2-2-15,0-3 0 16,-7-2-1-16,-2-6 0 16,0-4 0-16,-11-3 1 15,1-2 1-15,-8-1-2 16,-7-2 1-16,-4-1-5 16,-11 1-1-16,-5 2-4 15,2 7-3-15,2 8-3 16,5 12-1-16,4 12 0 15,5 5 3-15,7 14 4 16,4-4 1-16,8 13 2 16,6 2 0-16,5 3-1 15,2 3 0-15,1-12 0 16,-2-4 8-16,-3-13-53 16,2-6-41-16,-5-14-445 0</inkml:trace>
  <inkml:trace contextRef="#ctx0" brushRef="#br0" timeOffset="5668.7303">8983 11636 1529 0,'9'-4'363'0,"3"-2"58"0,1 10-237 16,0 4-26-16,-6 12-51 15,-4 2-19-15,-4 2-34 16,-4 1-16-16,-1-2-26 15,0-4-4-15,2-13-28 16,5-6-18-16,7-10-22 16,3-5-8-16,7-7 13 15,3-2 14-15,4-1 17 16,2 4 8-16,-8 15 12 31,-8 4 3-31,-1 0 5 0,26-1 5 0,-7 14 4 16,-5 4-1-16,-21 7-5 15,1 1 21-15,-4 3-34 16,-1-2-492-16</inkml:trace>
  <inkml:trace contextRef="#ctx0" brushRef="#br0" timeOffset="5809.0076">9126 11282 1739 0,'-4'-6'488'0,"-4"-4"-166"16,5 16-177-16,3 10-68 16,6 16-62-16,2 7-1 15</inkml:trace>
  <inkml:trace contextRef="#ctx0" brushRef="#br0" timeOffset="6356.0447">9938 11496 1257 0,'8'11'296'0,"9"4"-112"0,12 0-60 0,8-4-13 0,13-6-49 16,-3-3-16-16,3-3-18 31,-7-2-1-31,-17-5-6 0,-4-1-1 0,-24 1 1 16,-9 1-4-16,-19 6-6 15,-10 2 1-15,-2 11-2 16,1 0 2-16,13 8-2 15,6 3-5-15,16 4-4 32,7 2-1-32,14-1 0 15,10 1 1-15,14-4 7 16,5-5-13-16,6-7-89 16,1-6-58-16</inkml:trace>
  <inkml:trace contextRef="#ctx0" brushRef="#br0" timeOffset="6637.0638">10562 11612 1367 0,'1'1'267'0,"-3"6"-15"0,-6 7-18 16,-7 6-71-16,-4 3-41 31,-6-1-54-31,-1 0-21 0,1-8-24 0,2-5-5 16,3-9-2-16,5-9-4 15,3-8-2-15,4-7-3 16,4-4-9-16,2-4-3 31,10 6-6-31,3 5-2 0,9 16 15 0,5 8 5 0,8 11 12 31,0 9 1-31,4 5-7 0,1 4-4 0,-4 3-4 32,-2-1 9-32,-9-5-56 0,-2-6-44 0,-4-14 66 31</inkml:trace>
  <inkml:trace contextRef="#ctx0" brushRef="#br0" timeOffset="6793.1594">10781 11591 1500 0,'0'0'312'0,"10"6"7"0,1 12-79 0,5 10-117 31,6 9-34-31,0 8-40 0,-1 4-10 0,4 11-14 16,-10 0 1-16,-5-5-109 15,-2-8-62-15</inkml:trace>
  <inkml:trace contextRef="#ctx0" brushRef="#br0" timeOffset="6949.6217">10910 11570 1495 0,'-4'-11'285'0,"-5"-9"-6"0,-2 12-20 16,-8 20-58-16,-3 13-19 0,-6 19-81 15,2 12-18-15,-7 18-45 16,4 10-18-16,-5 1-20 31,-1-3-8-31</inkml:trace>
  <inkml:trace contextRef="#ctx0" brushRef="#br0" timeOffset="7371.4064">11051 11593 1509 0,'0'-1'292'15,"2"1"-57"-15,-1 4-60 0,-1-4-87 16,0 0-21-16,10 23-3 15,23 27 6-15,-10-27 8 16,1-2 1-16,2-6-15 16,-2-2-13-16,-9-10-17 15,3-3-10-15,-9-9-1 16,-3-6-16-16,3-3-61 16,-9-4-48-16</inkml:trace>
  <inkml:trace contextRef="#ctx0" brushRef="#br0" timeOffset="7503.6797">11138 11334 1592 0,'0'-2'374'0,"0"-5"-75"16,0 2-75-16,3 10-126 16,2 3-37-16,6 10-39 15,1 2-1-15</inkml:trace>
  <inkml:trace contextRef="#ctx0" brushRef="#br0" timeOffset="8259.8057">11445 11525 1390 0,'9'4'244'0,"7"0"-47"0,13 1-69 16,6 1-15-16,8-1-35 15,2 0-15-15,-7-5-25 16,2 0-13-16,-14-2-9 16,-6-3-2-16,-9 2-8 15,-8-3-6-15,-10 2-7 16,-11 2-3-16,-7 2 1 15,-5 8 3-15,-6 4 1 16,9 5-1-16,5 5 1 16,2 1-1-16,13 6 10 15,5-2 5-15,13 2 9 16,7-7 4-16,6-9-3 16,5-5 0-16,-5-11-2 15,1-4-1-15,-3-7-2 0,-7-4-1 16,-2-3-3-16,1 1-3 15,-4 3-4 1,-3 3-2-16,2 12-2 0,-3 0 5 16,1 10 15-16,-2 6 5 15,-5 2 9-15,0 4-2 16,0-3-13-16,0-2-4 0,4-7-4 16,-2-6-2-16,2-6 1 15,5-7-2-15,-1-9-3 16,6 0 0-16,1-2-3 15,1 5-1-15,3 7 0 16,-3 2 0-16,2 11 11 16,-2 6 11-16,-2 11 12 15,-3 5 2-15,-6 6-9 16,1 3-9-16,-2-3-1 16,5-3-28-16,5-10-39 15,-2-6 3-15</inkml:trace>
  <inkml:trace contextRef="#ctx0" brushRef="#br0" timeOffset="8603.6028">12131 11553 1457 0,'12'-2'204'0,"18"-1"-93"15,3 3 1-15,6-1 0 16,-2 3-13-16,0 4-28 16,-3-2-15-16,-5-3-37 15,-2-1-6-15,-17 0-16 16,-3-2-14-16,-12 0-6 16,-5-3-1-16,-6 1 12 15,-1 4 8-15,0 2 1 16,0 8 3-16,1 2 21 15,1 4 9-15,3 6 15 16,3 1-2-16,5 5-18 16,6 1-8-16,9-5-8 15,3-2-4-15,9-9-55 16,0-8-33-16</inkml:trace>
  <inkml:trace contextRef="#ctx0" brushRef="#br0" timeOffset="8876.8043">12851 11560 1524 0,'-1'8'295'16,"-6"9"-27"-16,-5 10-60 15,-15 3-41-15,-6-3-15 16,-2 3-35-16,-4-8-25 16,3-8-48-16,8-5-18 15,0-12-18-15,6-8-4 16,3-9-4-16,5-2-1 0,11-4-5 15,4 1-3-15,19 7-1 32,4 3-1-32,8 12 5 0,1 6 4 15,-4 14 13-15,3 6 8 16,-5 6 8-16,2 3-1 16,-2-1 2-16,-5-1-10 15,-4-7 47-15</inkml:trace>
  <inkml:trace contextRef="#ctx0" brushRef="#br0" timeOffset="9379.5854">13522 11481 1559 0,'0'0'345'0,"-1"0"-36"16,1 0-88-16,0 0-104 16,0 0-40-16,0 0-62 15,0 0-31-15,4 3-70 16</inkml:trace>
  <inkml:trace contextRef="#ctx0" brushRef="#br0" timeOffset="9551.3795">13527 11687 1551 0,'-1'3'419'0,"-2"3"114"16,3-3-313-16,0-3-56 15,0 0-93-15,0 0-22 16,0 0-19-16,0 0-107 16</inkml:trace>
  <inkml:trace contextRef="#ctx0" brushRef="#br0" timeOffset="10184.5608">14455 11469 1455 0,'16'-12'248'0,"14"-4"-55"16,6 7-60-16,-5 2-14 16,-7 15-25-16,-5 7-6 15,-15 15-18-15,-1 6-8 16,-8 6-21-16,-5-1-13 0,5-2-17 16,-1-3-3-16,6-10-2 15,9-5 2-15,4-13 2 16,6-8 0-16,11-10 1 15,-6-7-1-15,6-9-2 16,2-1-3-16,-12-4-2 16,1 0-2-16,-9 2 0 15,-2 6-1-15,-5 11 1 16,-6 1 0-16,-4 14 8 16,-4 1 10-16,-1 15 14 15,0 6 7-15,3 5-2 16,5 6-6-16,8-4-14 15,7 0-4-15,9-6-3 16,1-7-11-16,3-10-73 16,1-6 373-16</inkml:trace>
  <inkml:trace contextRef="#ctx0" brushRef="#br0" timeOffset="10374.933">15189 11479 1374 0,'4'1'279'0,"4"0"48"16,9 2-113-16,17-1-64 16,-1-3-35-16,12 2-58 0,0-1-18 15,-4 0-38-15,1 0-57 16</inkml:trace>
  <inkml:trace contextRef="#ctx0" brushRef="#br0" timeOffset="10546.8003">15227 11634 1475 0,'0'1'307'15,"0"5"54"-15,21 2-189 16,9-5-20-16,14 2-57 15,6-3-22-15,5 0-23 16,1 1-11-16</inkml:trace>
  <inkml:trace contextRef="#ctx0" brushRef="#br0" timeOffset="11211.0004">16333 11017 1475 0,'-3'2'277'16,"-3"10"-37"-16,-7 15-98 16,-3 10-21-16,-6 20-38 15,-2-1-13-15,3 11-17 16,2-4-11-16,8-14-22 15,7-10-6-15,6-23 2 16,6-10 1-16,5-18 1 16,0-12 0-16,4-18-6 15,-1-8-3-15,-1-4-2 16,0 1-1-16,-6 2-1 16,0 3-2-16,-1 5-4 15,0 7-2-15,-1 20-4 16,-1 6-1-16,0 21-2 0,3 9-1 0,9 9 2 15,9 6 1-15,16 7 5 16,5 2 0-16,4 6 3 16,0 0 2-16,-13-7-25 15,-2-4 0-15,-12-8 0 16,-12-9-1-16,-12-6 24 16,-13-7 5-16,-22-6 3 15,-10-2-2-15,-14-6 1 16,-6-4 3-16,-4-6-1 15,9-1-2-15,13 5-3 16,13 3-5-16,21 5-14 16,9 3-20-16,16 0-74 15,9 0-27-15</inkml:trace>
  <inkml:trace contextRef="#ctx0" brushRef="#br0" timeOffset="11384.9393">16814 11200 1547 0,'3'0'284'0,"11"4"-92"15,8 7-73-15,9 13-50 16,8 11-7-16,-1 10-18 16,-8 4-5-16,-3 2-14 15,-9-5-49-15</inkml:trace>
  <inkml:trace contextRef="#ctx0" brushRef="#br0" timeOffset="11549.2436">17111 11247 1705 0,'-11'3'420'0,"-11"4"-175"0,0 8-61 15,-6 10-81-15,1 3-36 16,-5 11-37-16,1-2-5 31,7 3-29-31,2-4-182 0</inkml:trace>
  <inkml:trace contextRef="#ctx0" brushRef="#br0" timeOffset="11817.9975">15991 11785 1664 0,'5'2'342'0,"16"-1"-224"0,17-1-28 16,37-8-38-16,9-1-18 15,-42 4 4-15,0 2 14 16,161-15-3-16,8 5-4 0,-8 7-19 15,-89 8-37-15,-39 6-46 16,-23 1-22-16,-29 4-50 16</inkml:trace>
  <inkml:trace contextRef="#ctx0" brushRef="#br0" timeOffset="12364.9331">16425 12001 1510 0,'-12'17'286'0,"-16"6"-59"15,1 15-85-15,3 4-12 16,2 1-33-16,6 1-12 16,8-6-27-16,3-5-15 15,7-14-15-15,1-8 3 0,4-15 0 16,1-10 0-16,2-14-10 16,1-2-7-16,-1-9-6 15,1-3-3-15,-7-3-1 16,2 3-1-16,-1 7-4 15,-2 6-1-15,4 21-5 16,-2 4-1-16,5 12-1 16,7 14 0-16,13 4 3 15,8 6 1-15,7 3 3 16,-1-3 1-16,-5 3-6 16,-1-1-4-16,-9-4-6 15,-7-5 0-15,-16-8 7 16,-7-2 5-16,-21-5 7 15,-7 1 4-15,-13-7-1 16,-13-4 1-16,-5-1-1 16,-5-3-2-16,11 0-3 15,12 1 0-15,17 1 2 16,12 1-22-16,14 0-71 0,9-1-34 16,11 0-101-16</inkml:trace>
  <inkml:trace contextRef="#ctx0" brushRef="#br0" timeOffset="12606.4188">16800 11967 1741 0,'3'0'416'0,"7"11"-238"16,-3 8-37-16,3 7-57 0,-2 9-13 15,-2-1-9-15,-2 2-9 16,-5 6-20-16,1 1-10 16,0 2-13-16,6-2-4 15,9-7-2-15,3-5 0 16,9-13-2-16,2-5-5 16,2-13-40-16,-5-9-35 15</inkml:trace>
  <inkml:trace contextRef="#ctx0" brushRef="#br0" timeOffset="12780.2814">16705 12159 1625 0,'2'0'348'0,"10"3"-132"16,15 0-42-16,21-1-35 15,11 2-18-15,8-4-47 16,-4 0-24-16,-11 0-18 15,-6 0 292-15</inkml:trace>
  <inkml:trace contextRef="#ctx0" brushRef="#br0" timeOffset="18321.1996">6980 12843 1008 0,'1'-9'402'0,"5"-13"-229"15,2 0-22-15,6-1 0 16,-4 3 1-16,4 12-21 16,-3 4-2-16,2 15-39 15,1 12-11-15,-7 16-18 16,-3 9-12-16,-4 4-17 15,-4-8-10-15,4-11-8 16,0-12-3-16,2-19-2 16,5-2-2-16,7-20-9 15,0-3-3-15,6-11-8 16,2-4 0-16,1 3 4 16,2 0 3-16,1 11 1 0,-3 6 0 15,-2 10-1-15,-1 11 0 16,-7 20 6-16,-2 7 3 15,-5 13 3-15,-3 1 2 16,-2-5 11-16,8-5-38 16,4-9 372-16</inkml:trace>
  <inkml:trace contextRef="#ctx0" brushRef="#br0" timeOffset="18524.2707">7470 12761 1686 0,'0'6'355'0,"10"18"-220"16,12 10-31-16,20 14-41 16,4 6-12-16,1 0-20 15,-2-1-5-15,-8-3-26 16,-6-7-35-16,-7-10-84 15</inkml:trace>
  <inkml:trace contextRef="#ctx0" brushRef="#br0" timeOffset="18711.4608">7761 12766 1620 0,'-16'0'406'0,"-9"7"-83"16,-8 16-137-16,3 12-41 15,-4 18-71-15,1 5-26 16,3 2-31-16,0-1-4 16,8-4-43-16,3-6-49 15</inkml:trace>
  <inkml:trace contextRef="#ctx0" brushRef="#br0" timeOffset="19039.8451">8014 12871 1501 0,'-9'-8'280'15,"-5"-5"-64"-15,-7 7-72 16,3 6-11-16,3 12-63 15,-6 3-21-15,4 9-37 16,5 6-10-16,6 0-5 16,11 0 0-16,16-7 8 15,9-2 7-15,7-11 14 16,1-4 4-16,2-14 14 0,-10-9 7 16,-14 1 2-16,-2-6 1 15,-15 4-18-15,-6 0-11 16,-8-5-34-16,-2 1-36 15,0 3-22-15</inkml:trace>
  <inkml:trace contextRef="#ctx0" brushRef="#br0" timeOffset="19367.7777">8406 12865 1588 0,'-1'-5'323'0,"-5"-4"-116"16,-7 2-9-16,-6 7-51 15,-1 4-24-15,-4 7-43 16,0 4-29-16,3 8-36 16,5 3-9-16,10-1-8 15,7 1-1-15,16 0 1 16,4-10 1-16,6-6 2 15,3-3 0-15,-6-8 5 16,-2-1 0-16,-4-2 6 16,-6-7 2-16,-12-1 1 0,-7 4-1 15,-12 4-6-15,-5 0-2 16,0 4-29-16,6-2-31 16,6-6-112-16</inkml:trace>
  <inkml:trace contextRef="#ctx0" brushRef="#br0" timeOffset="19539.6608">8458 12886 1539 0,'14'-3'301'0,"16"0"-55"15,5-2-24-15,8-1-47 16,1 3-25-16,1 0-55 16,-1 1-29-16,-5 4-44 15,-10-2-11-15,-11 0-42 16,-4 0-35-16,-6 0-110 15,-2 0-75-15</inkml:trace>
  <inkml:trace contextRef="#ctx0" brushRef="#br0" timeOffset="19680.0001">8696 12859 1387 0,'-2'7'278'16,"-2"5"-14"-16,2 5-63 15,0 1-9-15,1 8-67 16,1 0-29-16,1 4-40 15,1 1-21-15,5-10-42 16,4-3-54-16</inkml:trace>
  <inkml:trace contextRef="#ctx0" brushRef="#br0" timeOffset="19992.7768">9085 12884 1560 0,'3'11'312'15,"1"11"-93"-15,-6 3 6 0,-5 6-67 16,-7-1-19-16,-10-8-41 16,2-1-32-16,-11-15-39 15,2-3-11-15,5-3-14 16,-2-10-8-16,11-5-15 16,-3-8-4-16,10-4 2 15,8 4 2-15,11 5 5 16,9 7 2-16,11 9 14 15,3 7 9-15,2 8 16 16,3 7 1-16,1 7-3 16,-3 1-5-16,-6 2-6 15,-3-3-3-15,-10-3-11 16,-4-7-27-16,-9-7 223 16</inkml:trace>
  <inkml:trace contextRef="#ctx0" brushRef="#br0" timeOffset="20117.6426">8992 12647 1719 0,'-2'0'466'15,"-1"-3"-176"-15,3 3-75 16,0 0-130-16,0 0-48 16,20 16-407-16</inkml:trace>
  <inkml:trace contextRef="#ctx0" brushRef="#br0" timeOffset="20617.2621">9354 12909 1370 0,'-5'5'249'0,"-8"16"-17"0,10 5-43 15,5 2-54-15,6 0 0 16,19-5-32-16,0-7-16 16,13-16-18-16,5-1-11 15,-2-22-19-15,1-1-10 16,-9-12-6-16,-6-9-2 16,-12-7-4-16,-9-3-2 15,-16 0-5-15,-13 0-8 16,-22 2-11-16,-8 3-2 0,-8 9-5 15,1 10 1 1,18 21 3-16,5 10-2 0,20 18 2 16,11 12 1-16,8 8 3 15,15 1-1-15,16-2 1 16,9-4 10-16,20-7-44 16,4-2-49-16,3-4-388 15</inkml:trace>
  <inkml:trace contextRef="#ctx0" brushRef="#br0" timeOffset="20836.2572">9868 12769 1580 0,'-5'6'336'0,"2"12"-77"16,0 14-82-16,3 18-68 15,2 10-4-15,-2 6-22 16,0 2-11-16,0 3-26 15,-3 1-23-15,3 1-15 0,3-4-8 16,2-20-31-16,5-12-38 16,1-25-101-16,-2-15-282 15</inkml:trace>
  <inkml:trace contextRef="#ctx0" brushRef="#br0" timeOffset="20960.931">9908 13000 1604 0,'10'-1'328'16,"7"5"-140"-16,6-4-118 16,7 7-26-16,0-6-21 15,1-2 20-15</inkml:trace>
  <inkml:trace contextRef="#ctx0" brushRef="#br0" timeOffset="21460.816">10350 12793 1395 0,'-12'-5'272'16,"-6"-8"-13"-16,-1 9-96 15,0 4-26-15,0 7-63 0,-4 5-24 16,7 6-31-16,4 1-11 15,12 4-8-15,5-1 0 16,7-7 0-16,5 2 1 16,1-12 3-16,1-1-11 15,-4-3-29-15,-4-1-12 16,-12-2-16-16,-1 2 9 16,-11 4 27-16,-3 0 14 15,1 10 35-15,2 3 11 0,5 3 11 16,4 0 0-16,9-2-18 15,0-4-8-15,12-6-7 16,9-5-1-16,0-7 0 16,1-10 2-16,-1-9-1 15,0-3-2-15,0-4-2 16,6 5-4-16,5 8 4 16,4 2 10-16,4 15 14 15,-2 7 2-15,-6 9 8 16,-7 7 5-16,-14 6 16 15,-9-3 13-15,-12 1 13 16,-7-3-10-16,-13-6-25 16,-4 2-6-16,-3-12-33 15,-1-1 264-15</inkml:trace>
  <inkml:trace contextRef="#ctx0" brushRef="#br0" timeOffset="21789.1357">11255 12776 1515 0,'-2'-1'326'0,"2"0"18"15,4 5-128-15,-4-4-126 16,0 0-36-16,0 3-36 15,3 7-20-15,11 27-32 16</inkml:trace>
  <inkml:trace contextRef="#ctx0" brushRef="#br0" timeOffset="21976.6268">11277 13030 2014 0,'0'2'596'16,"0"3"-357"-16,-3-5-73 16,3 0-101-16,0 0-23 0,0-2-52 15,0 1 240 1</inkml:trace>
  <inkml:trace contextRef="#ctx0" brushRef="#br0" timeOffset="22413.883">12003 12534 1654 0,'0'8'356'16,"1"21"-195"-16,6 11-39 15,6 24-29-15,0 11-17 0,2 14-11 16,-4 0 2-16,-4-5-25 16,-4-9-15-16,-3-24-12 15,-1-6-1-15,-5-23-44 16,0-6-37-16,2-14-95 15,-4-6-90-15</inkml:trace>
  <inkml:trace contextRef="#ctx0" brushRef="#br0" timeOffset="22751.8612">12036 12637 1351 0,'18'-18'269'0,"9"-13"5"15,10 8-140-15,5 7-30 0,-8 11-23 16,2 8-15-16,-21 11-20 16,-4 6-2-16,-14 10-15 15,-12 4-8-15,-6 6-7 16,-11-2-4-16,1-7-3 16,3-7-1-16,13-12-6 15,15-9 0-15,18-7-4 16,9-2-1-16,8 0 1 15,6 5 3-15,4 10 1 16,-1 7 4-16,-4 12 4 16,-14 3 8-16,-25 5 23 15,-9 3 4-15,-22-7 4 16,-2-2-8-16,-6-12-39 0,1-10-34 16,10-8-90-16,5-6-185 15</inkml:trace>
  <inkml:trace contextRef="#ctx0" brushRef="#br0" timeOffset="23048.8498">12465 13044 1457 0,'7'0'265'15,"3"-3"-47"-15,4-5-63 16,0-2-16-16,0-3-64 16,2 3-21-16,-2-3-24 15,1-2-4-15,-6 4 12 16,-2-2 10-16,-3 11 17 16,-4 6 12-16,-2 11-11 15,-1 6-6-15,1 3-13 16,2 1-9-16,2 1-14 15,5-1-8-15,-3-4-20 16,2-5-30-16,3-4 316 16</inkml:trace>
  <inkml:trace contextRef="#ctx0" brushRef="#br0" timeOffset="23251.8349">12963 13018 1570 0,'11'5'348'0,"10"12"-26"15,-3 2-123-15,-8 5-52 16,-8 1-23-16,-11-1-49 16,-8 3-21-16,-13-6-40 15,-2-1-20-15</inkml:trace>
  <inkml:trace contextRef="#ctx0" brushRef="#br0" timeOffset="23673.6541">13468 12570 1561 0,'-3'0'342'0,"-1"0"-88"0,2 17-79 15,2 10-33-15,6 22-57 16,2 12-4-16,3 20-9 16,1 2-11-16,-4-5-23 15,-2-4-11-15,-5-21-20 16,-1-10-24-16,0-18-58 15,0-9 15-15</inkml:trace>
  <inkml:trace contextRef="#ctx0" brushRef="#br0" timeOffset="24001.6214">13416 12579 1612 0,'11'-8'343'0,"19"-11"-126"0,10 6-62 16,14 5-56-16,3 6-16 16,-14 6-31-16,-5 3-9 15,-24 7-20-15,-11-1-7 16,-21 6-6-16,-9 2-2 16,-9 4-11-16,-4-3-6 15,7-6-5-15,4-4-6 16,20-10-1-16,10 0 2 15,19-1 0-15,13 2 5 0,10 4 8 16,2-1 2-16,-2 12 4 16,-10 3 4-16,-25 6 16 15,-7 5 5-15,-19 4 7 16,-6 5-2-16,-9-10-10 16,-5-7-23-16,2-11-36 15,0-8-156-15</inkml:trace>
  <inkml:trace contextRef="#ctx0" brushRef="#br0" timeOffset="24329.4217">13785 12969 1664 0,'4'-2'371'0,"6"-3"-185"0,6-3-8 15,13 0-49-15,6 2-18 16,7 7-27-16,1 5-19 16,-14 6-28-16,-7 5 0 15,-22 2 2-15,-13 5-2 16,-17 5-4-16,-2 1-10 16,-2 1-14-16,4-3-4 15,14-7-3-15,9-5 1 0,11-7 1 16,9-3-1-16,13-4 1 15,3-2 0-15,8-3-2 16,-1-5 0-16,-1 1-4 16,0 3-15-16,-12-2-19 15,-5 4 286-15</inkml:trace>
  <inkml:trace contextRef="#ctx0" brushRef="#br0" timeOffset="38919.4455">2393 15446 1278 0,'3'0'258'15,"9"0"-100"-15,5-1-38 16,10-13-23-16,5-12 2 16,2-23-21-16,5-8-4 15,1-14-17-15,-5 2-11 0,-9 1-22 16,-6 6-5-16,-11 8-5 15,-7 3 8-15,-4 17 17 16,-3 8 8-16,-3 26 5 16,2 11-7-16,4 21-11 15,-1 13-6-15,7 17-9 16,9 13-5-16,13 15-8 16,11-3-1-16,11-12-3 15,4-15 0-15,0-24 1 16,-7-14 1-16,-13-13-7 15,-4-8-17-15,-14-5-75 16,-6-9-28-16</inkml:trace>
  <inkml:trace contextRef="#ctx0" brushRef="#br0" timeOffset="39044.4262">2744 15326 1539 0,'17'5'269'0,"11"6"-109"15,14-3-82-15,3-2-15 16,0-2-46-16,-9-4-63 16</inkml:trace>
  <inkml:trace contextRef="#ctx0" brushRef="#br0" timeOffset="39200.6806">2479 15037 1788 0,'-7'1'449'16,"-1"1"-255"-16,16 5-134 16,8-1-29-16,20 4-26 15,7 0-40-15,8 3-20 16</inkml:trace>
  <inkml:trace contextRef="#ctx0" brushRef="#br0" timeOffset="39512.8363">3021 15136 1887 0,'8'14'448'0,"7"17"-366"0,10 7-19 16,23 20-8-16,-1 3-7 16,1 16-8-16,-7 8-15 15,-21 8-5-15,-13-8-3 16,-8-8-16-16,-14-11-12 15,-11-20-28-15,-6-13-12 16,-6-25-27-16,4-9 4 16,2-23 15-16,8-7 7 15,12-16 30-15,8-10 13 0,20-13 15 16,9-6 14-16,16 0 16 16,6 4-4-16,8 6-4 15,-3 11-19-15,-5 11-91 16,-8 9-57-16</inkml:trace>
  <inkml:trace contextRef="#ctx0" brushRef="#br0" timeOffset="39755.7034">3454 15197 1672 0,'0'0'392'0,"0"7"-147"16,1 3-79-16,9 16-61 15,-2 5-9-15,8 12-22 16,1 2-13-16,3-5-27 16,2-8-8-16,-3-18-6 15,1-9 2-15,-4-17 9 16,-1-9-2-16,-5-11-4 16,0-5-6-16,-3 4-19 15,-3 2-30-15,2 9 281 16</inkml:trace>
  <inkml:trace contextRef="#ctx0" brushRef="#br0" timeOffset="40196.09">3827 15210 1446 0,'-7'3'246'0,"-4"3"-36"0,1 11-87 16,2 5-18-16,5 7-16 15,3 3-9-15,10 2-13 16,6-3-9-16,9-9-18 16,5-7-6-16,5-13-9 15,-5-5-3-15,-6-10 1 16,-2-4-2-16,-9-8-5 15,1 1-3-15,-6-1-4 16,-10 2-3-16,2 8-2 16,-2 4-3-16,-2 11-2 15,0 5-3-15,3 10-1 16,0 5 2-16,7 6 3 16,4-2 2-16,4-3 7 15,2-7 2-15,2-12 22 16,7-2 10-16,-4-11 22 0,1-4 4 15,-9-6-14-15,-4-8-14 16,-6 5-19-16,-5-4-29 16,-2 6-96-16,-3 7 63 15</inkml:trace>
  <inkml:trace contextRef="#ctx0" brushRef="#br0" timeOffset="40721.9228">4533 15134 1407 0,'-10'1'240'0,"-7"6"-21"16,2 11-45-16,-6 8-57 15,6 4-15-15,-6 0-54 16,6 3-2-16,15-1-8 16,4 1 4-16,15-7 0 0,7-5-3 15,-4-9-4-15,5-5-1 16,-8-9-1-16,-1-3-2 15,-5-5-5-15,-7-1-3 16,-4 0-6-16,-7-5-4 16,-4 2-18-16,-1-2-31 15,0 1-90-15,4 0-1 16</inkml:trace>
  <inkml:trace contextRef="#ctx0" brushRef="#br0" timeOffset="40862.5717">4589 15203 1469 0,'12'0'299'16,"9"-2"41"-16,10 0-197 16,12 2-37-16,9 0-66 15,1 3-19-15,1 0-10 16,-10 2-12-16,-13-4-55 16,-10-1-46-16</inkml:trace>
  <inkml:trace contextRef="#ctx0" brushRef="#br0" timeOffset="41018.8442">4824 15196 1206 0,'-5'14'355'15,"-5"7"-69"-15,4 3-70 16,2 5-19-16,0-1-51 16,3 4-30-16,1-1-49 15,1-4-18-15,3-2-28 0,-2-8-40 16,2-6-6-16</inkml:trace>
  <inkml:trace contextRef="#ctx0" brushRef="#br0" timeOffset="41526.5282">5747 15145 1547 0,'4'-2'390'0,"0"-6"83"16,1 7-172-16,-5-3-144 16,0 4-49-16,0 0-79 15,0 0-19-15,0 0-64 16,0 0-54-16</inkml:trace>
  <inkml:trace contextRef="#ctx0" brushRef="#br0" timeOffset="45736.9761">5508 15217 1084 0,'0'0'406'16,"4"2"-170"-16,-5 8-76 15,-6 2-9-15,-3 6-22 16,-3 3-5-16,-5-1-32 16,-4-1-19-16,-8-1-32 15,-6-6-13-15,0-4-14 16,-1-5-2-16,4-3-6 16,4-4-2-16,10 0-5 15,4 0-3-15,13-2-5 16,2-4-3-16,14-4-3 15,8-4 1-15,15 0 7 0,13 6 3 16,-2 7 13 0,-2 7 9-16,-11 18 6 0,-10 7 1 15,-4 8-5-15,-7 4-5 16,1-5-23-16,-4-9-52 16</inkml:trace>
  <inkml:trace contextRef="#ctx0" brushRef="#br0" timeOffset="45987.1222">5842 15360 1516 0,'-5'2'295'0,"-4"4"-29"15,3 4-67-15,2-2-89 16,6 1-37-16,4-2-46 16,-3-4-3-16,3-3 359 15</inkml:trace>
  <inkml:trace contextRef="#ctx0" brushRef="#br0" timeOffset="52641.5314">7277 13644 1298 0,'-11'0'278'16,"-19"5"-71"-16,-6 3-13 16,3 9-63-16,-4 9-15 15,7 5-56-15,5 8-23 16,15 5-35-16,10-1-8 0,17-2-5 15,11-9 1-15,16-17 7 16,7-11 4-16,3-13 7 16,-5-6 1-16,-13-4 32 15,-11-1 13-15,-25-2 19 16,-6 3 3-16,-28 6-23 16,-9 5-20-16,-5 9-22 15,2 6-13-15,15 2-81 16,9 1 61-16</inkml:trace>
  <inkml:trace contextRef="#ctx0" brushRef="#br0" timeOffset="52969.8853">7522 13735 1396 0,'-4'-1'236'16,"-5"1"-44"-16,3 7-49 15,2 2-67-15,-1 9-13 16,8 7-21-16,6 4-9 16,9 6-8-16,4-3-4 15,4-7 7-15,-1-5 4 16,6-10 12-16,1-9 6 0,-2-7 5 15,1-8 3-15,-10-10-9 16,-7 0-3-16,-12-4-16 16,-2 0-21-16,-3 2-94 15,-4 4 12-15</inkml:trace>
  <inkml:trace contextRef="#ctx0" brushRef="#br0" timeOffset="53141.3726">7844 13733 1422 0,'6'2'299'0,"9"5"74"15,-1 4-150-15,16 15-110 16,3 6-36-16,7 11-45 16,2 3-10-16,-8 3-17 15,-8-8-30-15,-5-6-69 0,0-4-40 16</inkml:trace>
  <inkml:trace contextRef="#ctx0" brushRef="#br0" timeOffset="53313.463">8120 13736 1607 0,'-10'6'367'0,"-15"9"-94"15,-2 7-67-15,-6 15-94 16,-3 4-26-16,4 10-52 15,-3 2-13-15,5-1-9 16,2-2-26-16,5-3-80 16,5-7 191-16</inkml:trace>
  <inkml:trace contextRef="#ctx0" brushRef="#br0" timeOffset="53594.4015">8238 13770 1699 0,'2'0'380'0,"7"2"-201"16,1 7-59-16,7 11-64 15,-1 3-6-15,2 9-17 0,4 2-3 16,-1-7-12-16,-2-5-4 15,0-16 0-15,-2-6 5 16,5-17 7-16,1-7 2 16,-3-12-4-16,1-6-6 15,-9 3-1-15,-3 1-22 16,-3 16-68-16,-5 6-175 0</inkml:trace>
  <inkml:trace contextRef="#ctx0" brushRef="#br0" timeOffset="53953.7716">8787 13872 1074 0,'10'-4'394'16,"4"-8"-206"-16,-4 0-61 15,-3-1 15-15,-6-4-3 16,-3-1 9-16,-3 6-2 16,-2-1-16-16,-14 6-28 15,-2 2-6-15,-10 5-40 16,-2 3-16-16,5 6-26 16,4 5-8-16,9 4-9 0,10 5 0 15,11 2 1-15,9-1 2 16,13-3 3-16,4-2 1 15,8-5 0-15,-3-4 0 16,-6-6 4-16,-1-7-16 16,-12-5-54-16,-1-5-37 15</inkml:trace>
  <inkml:trace contextRef="#ctx0" brushRef="#br0" timeOffset="54063.3333">8790 13578 1671 0,'-6'-3'437'15,"0"0"-109"-15,3 5-192 16,3 5-62-16,8 7-65 16,1 3 46-16</inkml:trace>
  <inkml:trace contextRef="#ctx0" brushRef="#br0" timeOffset="54828.5307">9081 13755 1199 0,'-4'2'328'0,"2"3"-110"15,3 2-51-15,14 0-60 16,9 1-22-16,16-3-20 15,4-3-16-15,3-5-21 16,-1-2-10-16,-10-4-7 16,-8 4-1-16,-15 1-6 15,-7 1-8-15,-10 2-12 16,-4 1-1-16,-7 4 2 16,-6 3 6-16,-9 7 6 15,4 3-1-15,4 8 2 16,4 0 2-16,17 4 6 15,1 1 4-15,14-2 6 16,3-1 2-16,6-7 5 16,6-8-1-16,-7-11-1 15,7-1-3-15,-6-11-2 16,-2-4 1-16,-1-6-3 0,-6-3-4 16,-3-4-6-16,-2 1-3 15,0 9-4-15,-1 6-2 16,-1 12-1-16,-2 5 1 15,-3 14 5-15,-2 0 2 16,-2 3 7-16,-2 1 3 16,3-6 0-16,0-6-1 0,7-7 0 15,2-9-1-15,5-14 0 16,4-1-2-16,2-8-4 16,2 4-1-16,2 5-3 15,1 6 1-15,-1 10 15 16,-2 3 5-16,-3 14 6 15,-2 3 1-15,0 10-12 16,0 3-6-16,-6 0 5 16,0 0-20-16,-1-5-68 15,2-2-70-15</inkml:trace>
  <inkml:trace contextRef="#ctx0" brushRef="#br0" timeOffset="55047.1831">9876 13803 1734 0,'4'0'367'16,"18"3"-265"-16,3-3-7 16,9 0-21-16,6 1-22 15,-3-1-28-15,1 0-5 16,-8-4-24-16,-5 0-31 15,-10-4-97-15,-6 0-64 16,-10 2-90-16,-7 0 10 16</inkml:trace>
  <inkml:trace contextRef="#ctx0" brushRef="#br0" timeOffset="55156.5257">10060 13769 349 0,'-5'1'428'0,"-1"7"102"16,-3 5-255-16,5 6-60 16,4 5 5-16,7 6-59 15,1 0-11-15,6-1-54 16,1 1-27-16,0-10-39 15,1 3-3-15,-2-9 30 16</inkml:trace>
  <inkml:trace contextRef="#ctx0" brushRef="#br0" timeOffset="59780.5701">10548 13743 1189 0,'-6'-1'291'0,"-9"0"-172"15,-2 1-7-15,-4 0-16 16,-2 2 1-16,5 4-39 16,1 3-15-16,8 4-27 15,2 2-6-15,7 0-4 16,6 1-1-16,9-7-4 15,6-3 0-15,2-7 0 16,-2-4 2-16,-10 1 1 16,-4-3 0-16,-14 6-3 15,-3 3 1-15,-10 10-2 16,-2 5 5-16,2 6 20 16,0 0 6-16,11 1 10 15,5 0-4-15,10-2-18 0,8-1-3 16,8-6-3-16,7-9-4 15,5-11 0 1,4-11-2-16,6-12 1 0,-1-2-2 16,2-3-1-16,0 5-2 15,-7 10-1-15,0 7 4 16,-6 16 8-16,-7 10 11 16,-5 12 26-16,-11 1 13 15,-13 1 19-15,-6 0 2 16,-9-6-22-16,1-4-15 15,2-9-51-15,2-10-58 0</inkml:trace>
  <inkml:trace contextRef="#ctx0" brushRef="#br0" timeOffset="60499.2629">11792 13696 1543 0,'-9'2'252'0,"-7"6"-136"16,2-1-24-16,4 6-51 15,4 2-16-15,6 2-19 16,3 3-1-16,18 0 2 16,6-3 2-16,8-4-1 15,0-7 1-15,-12-4 2 16,-4-2 1-16,-12-3 0 16,-7-1-2-16,-10 0-3 0,-8 1-3 15,-9 4-3-15,-3 5 0 16,-1 3 0-16,4 6 2 15,12 1-2-15,11 4 2 16,6 2 6-16,9-3 2 16,10 1 3-16,2-5 0 15,14-1-4-15,-2-1-3 16,2-8 0-16,-3-3-13 0,-5-7-58 16,-5-8-51-16</inkml:trace>
  <inkml:trace contextRef="#ctx0" brushRef="#br0" timeOffset="60655.2237">12041 13679 1498 0,'2'-4'283'0,"9"2"-51"15,1 7-20-15,4 14-86 16,4 7-34-16,-2 7-38 16,0 3-17-16,-10 3-17 15,-1 1-4-15,-3-2-8 16,-3-5-20-16,1-15-61 15,-1-9-43-15,-4-16-218 16</inkml:trace>
  <inkml:trace contextRef="#ctx0" brushRef="#br0" timeOffset="60858.3137">12269 13754 761 0,'4'-8'540'0,"-4"-5"-264"0,-4 6-78 15,-5 7-26-15,-7 5-24 16,-4 6-37-16,-5 1-20 15,-2 6-39-15,1 2-19 16,5 3-24-16,10 1-5 16,9-2-2-16,15 0 1 15,14-3 3-15,6-4 1 16,5-3 2-16,1-3-18 16,-2-9-73-16,-2 0-47 0</inkml:trace>
  <inkml:trace contextRef="#ctx0" brushRef="#br0" timeOffset="61186.3478">12424 13780 1501 0,'3'9'260'0,"7"15"-74"16,1 1-13-16,0 5-38 15,0-1-20-15,-2-4-45 16,-2-3-18-16,-4-8-29 15,1-5-7-15,-4-12-5 16,-2-10-1-16,-1-8-16 16,0-5-8-16,0-6-16 0,3 0-10 15,7-1-22-15,4 4 2 16,8 9 9-16,6 5 9 16,2 14 50-16,1 1 15 15,-7 11 27-15,-3 5 12 16,-4 7-6-16,2 4-11 15,-4 6-24-15,-4-1-8 16,-5-1-19-16,-1-3-27 16,5-5 366-16</inkml:trace>
  <inkml:trace contextRef="#ctx0" brushRef="#br0" timeOffset="61467.5784">13007 13905 1031 0,'5'-11'412'16,"0"-6"-248"-16,-3-5-9 16,-2 0 16-16,-7 0-13 15,-6 3 5-15,-9 3-26 16,-3 3-15-16,-6 9-32 16,2 6-18-16,5 8-43 15,3 8-9-15,10 9-8 16,6 3 1-16,12 3 1 15,4 0 1-15,10-11-2 16,4-5 1-16,9-14-3 16,0-4 0-16,0-6-12 15,-4-5-26-15,-11-5-31 0,-5-1-530 16</inkml:trace>
  <inkml:trace contextRef="#ctx0" brushRef="#br0" timeOffset="61670.9752">13153 13701 1536 0,'2'-1'352'0,"0"1"1"16,4 6-117-16,1 12-114 15,-5 5-29-15,7 18-22 16,-2 9-8-16,0 13-22 16,2 6-9-16,-5 3-19 15,3-3-7-15,-1-9-26 16,1-5-25-16,-5-18-38 15,-1-9 155-15</inkml:trace>
  <inkml:trace contextRef="#ctx0" brushRef="#br0" timeOffset="61811.4339">13268 13947 1791 0,'8'-4'416'0,"11"-2"-307"0,8 5-39 16,6 0-28-16,-2 1-19 16,-6 0 371-16</inkml:trace>
  <inkml:trace contextRef="#ctx0" brushRef="#br0" timeOffset="62139.2511">13548 13864 1592 0,'4'10'309'0,"4"9"-151"15,0 3-17-15,-3-2-43 16,-5-6-25-16,1-3-35 16,0-7-13-16,3-6-15 15,5-3-10-15,-3-16-23 16,1-3-5-16,2-10-4 15,-1 1 6-15,14 5 16 16,-6 4 7-16,6 14 23 16,3 6 15-16,-14 10 25 15,9 9 8-15,-11 8 2 16,-9 7-3-16,4 8-23 16,-4-1-10-16,2-3-31 15,3-2-36-15,1-9 359 16</inkml:trace>
  <inkml:trace contextRef="#ctx0" brushRef="#br0" timeOffset="62451.9433">13995 13842 1592 0,'1'7'355'0,"1"8"-84"16,0 8-132-16,-2 6-25 15,-4-1-52-15,0-4-15 0,1-2-26 16,2-10-10-16,5-5-15 16,4-10-13-16,8-15-21 15,-1-2-3-15,4-13 8 16,4 2 10-16,-6 1 19 16,9 4 1-16,-10 10 17 15,-1 9 11-15,-4 10 17 16,-10 7 13-16,2 14-3 15,-1 3-5-15,2 6-19 16,2 3-8-16,-4-6-10 16,4 1-4-16,0-9-52 15,-4-7-29-15</inkml:trace>
  <inkml:trace contextRef="#ctx0" brushRef="#br0" timeOffset="62592.5742">14130 13610 1572 0,'-4'-2'301'0,"-1"1"-59"15,7 7-237-15,-2-6-42 16,0 0-303-16</inkml:trace>
  <inkml:trace contextRef="#ctx0" brushRef="#br0" timeOffset="62717.5119">14358 13845 1527 0,'17'18'350'0,"11"12"28"0,-8 1-165 16,-5 0-64-16,-18-9-45 16,-5 0-30-16,-12-10-18 15,-3-6-22-15,-3-9 207 16</inkml:trace>
  <inkml:trace contextRef="#ctx0" brushRef="#br0" timeOffset="63279.8477">15111 13779 1552 0,'7'14'290'16,"10"10"-104"-16,-13 15-74 15,-8 5 2-15,-6 2-36 16,-12-4-13-16,2-9-31 16,11-9-14-16,4-11-20 15,9-6-10-15,6-16-25 16,1-11-4-16,3-13 0 15,2-5 9-15,-3-6 23 16,2 2 4-16,-3 8 4 16,0 4-1-16,-6 11 9 15,-1 10 9-15,1 17 11 16,-2 11 5-16,5 15-3 16,0 5-7-16,5 3-10 0,3-2-3 15,5-9-10-15,2-5-28 16,5-15-85-16,-3-7-340 15</inkml:trace>
  <inkml:trace contextRef="#ctx0" brushRef="#br0" timeOffset="63670.4622">15647 13813 1574 0,'-2'10'358'0,"-4"7"-65"0,-6 10-128 15,-1 0-38-15,-9 3-49 16,0-5-11-16,-1-10-28 15,3-10-15-15,2-12-20 16,2-8-10-16,4-11-24 16,2-3-7-16,7-1-1 15,5 1 5-15,2 7 16 16,7 7 0-16,1 15 6 16,4 8 3-16,4 19 8 15,-5 2 8-15,0 7 8 16,0-1 4-16,4-2 2 15,1-6-3-15,9-13-6 16,-5-8-1-16,5-12-4 16,2-9 0-16,-6-8 0 15,3-4-3-15,-7-8 1 16,-4 0 0-16,-2 5-3 16,-3 5 0-16,-5 17 26 0,1 8 11 15,-6 19 11-15,0 7 3 16,1 9-29-16,0 5-9 15,3-5-30-15,1 0 36 16</inkml:trace>
  <inkml:trace contextRef="#ctx0" brushRef="#br0" timeOffset="64279.6361">16971 13667 1467 0,'-3'7'234'15,"1"15"-61"-15,0 7-53 0,-11 14-27 16,-4 5-1-16,-11-1-20 16,-4 3-10-16,2-16-23 15,1-9-11-15,4-18-8 16,0-13 0-16,3-15-5 15,-1-8-2-15,11-8-9 16,4-1-5-16,10 1-7 16,9 6-1-16,4 12 2 15,4 5 4-15,4 17 5 16,2 10 4-16,5 18 4 16,3 8-1-16,-1 6-2 15,0 2 0-15,0-6 2 16,-7-12-26-16,-2-11-77 15,-6-8-52-15</inkml:trace>
  <inkml:trace contextRef="#ctx0" brushRef="#br0" timeOffset="64466.8378">17056 13836 969 0,'4'-10'429'0,"6"-6"-233"0,0 12-23 16,-1 15-43-16,4 11-13 15,-1 9-55-15,6 5-9 16,-1-5-2-16,-3-6 4 15,5-11 3-15,-6-9-1 16,2-12-5-16,1-9-7 16,2-12-15-16,-3-4-11 0,-1-3-21 15,-2 6-31-15,-5 6-65 16</inkml:trace>
  <inkml:trace contextRef="#ctx0" brushRef="#br0" timeOffset="64904.521">17380 13766 1580 0,'6'0'292'0,"11"0"-129"16,4 0-75 0,-11 0-31-16,0 2-19 0,40-2-27 15,1 0-1-15,-13-6-2 16,-21 0-2-16,-11-1-7 15,-6 0-4-15,-6 6-5 16,0 2 1-16,-1 6 12 16,-4 5 9-16,0 8 12 0,-1 5 2 15,3 6-4-15,9 4-3 16,0-5 0-16,3-2 6 16,10-6 7-16,-1-8-4 15,11-7-5-15,5-7-4 16,0-8-5-16,-2-8-1 15,0-8-4-15,-7-1-2 16,-3-4-3-16,-2 3-3 16,-5 4-3-16,-1 5-4 0,-4 10-2 15,-2 7 3-15,-1 14 2 16,2 5 2-16,-1 10 2 16,1 0 0-16,4 3 4 15,0-3-6-15,-2-6-73 16,-2 0-12-16</inkml:trace>
  <inkml:trace contextRef="#ctx0" brushRef="#br0" timeOffset="65029.1919">17801 13557 1802 0,'-7'-2'463'16,"-6"2"-235"-16,8 7-183 15,3 4-52-15</inkml:trace>
  <inkml:trace contextRef="#ctx0" brushRef="#br0" timeOffset="65466.8633">17912 13612 1553 0,'14'-20'276'15,"8"-14"-100"-15,9 7-101 16,3 4 6-16,1 14-4 15,4 11 2-15,2 20-17 16,-1 9-19-16,-5 18-11 16,-6 1-1-16,-11 12 5 15,-5 1-2-15,-6 4 0 16,-3-5-6-16,0-16-15 16,1-9-3-16,1-24-11 15,4-10-21-15,-3-13-38 16,-2-9-9-16,-8-8-9 15,-9-2 14-15,-10 6 27 16,-6 7 13-16,-6 19 21 0,-3 9 4 16,0 11 8-16,7 4 12 15,7-6-75-15,11-5 8 16</inkml:trace>
  <inkml:trace contextRef="#ctx0" brushRef="#br0" timeOffset="65747.8587">18374 13706 1582 0,'15'0'332'0,"13"6"-77"15,5 8-96-15,-7 13-47 16,-7 3-15-16,-9 4-20 16,-4 1-6-16,-5-5-24 15,-2-4-15-15,2-9-21 16,2-6-11-16,2-16-26 15,8-9-10-15,-2-10-6 16,2-6 5-16,5-1 20 16,11 6 8-16,0 6 6 15,0 8 3-15,-5 11 10 16,-11 6 5-16,-8 14 4 16,-3 6-1-16,-1 11 2 15,-1-6-10-15,2-3-5 16</inkml:trace>
  <inkml:trace contextRef="#ctx0" brushRef="#br0" timeOffset="65997.9808">18912 13764 1688 0,'1'10'322'0,"8"14"-270"16,2 1-3-1,4 5 36-15,3 1 7 0,-2-3 8 16,5-3-13-16,7-8-45 16,-2-9-14-16,4-13-7 15,-1-10-3-15,-5-11-3 16,-5-4 1-16,-9-3-36 16,-6-1-29-16,-9 0-96 15,-5 0-99-15</inkml:trace>
  <inkml:trace contextRef="#ctx0" brushRef="#br0" timeOffset="66169.5608">19045 13704 1642 0,'-3'17'361'0,"3"26"-160"16,4 8-16-16,-3 11-42 15,5 6-9-15,-3 0-44 0,-3-7-23 16,0-4-42-16,0-5-12 15,0-10-38-15,2-3-40 16,4-19 358-16</inkml:trace>
  <inkml:trace contextRef="#ctx0" brushRef="#br0" timeOffset="66669.742">19312 13713 1539 0,'1'6'300'0,"4"11"-43"15,-1 8-98-15,1 7-44 16,-2 3-24-16,0-1-32 16,0-4-9-16,3-10-16 15,3-5-13-15,4-14-12 16,-2-13-2-1,-5 7-7-15,1-1-5 0,17-29-8 16,1-4-1-16,-1 1 4 16,-13 23 1-16,0 13 9 15,-1 9 3-15,-7 14 6 16,3 7 3-16,-5 4-1 16,5 0-3-16,3-11-3 15,1-8 0-15,5-8-5 0,-5-11-8 16,4-14-24-16,4-2-6 15,-2-11-5-15,3 0 4 16,2 3 10-16,-2 2 3 16,4 12 13-16,-1 5 8 15,0 15 25-15,0 7 11 16,-1 12 11-16,-1 5 9 16,-2 7 4-16,-6-1 6 0,-10-3 16 15,-9-2-1-15,-11-7-16 16,-4-5-15-16,-1-6-78 15,2-8-45-15</inkml:trace>
  <inkml:trace contextRef="#ctx0" brushRef="#br0" timeOffset="66888.1274">20265 13698 1636 0,'2'-1'449'15,"1"0"-34"-15,-3 6-226 16,0-5-56-16,0 0-86 16,0 0-25-16,0 0-22 0,0 0-28 15,1 4-76-15,2 1-43 16</inkml:trace>
  <inkml:trace contextRef="#ctx0" brushRef="#br0" timeOffset="67028.7567">20318 13930 1867 0,'-2'1'555'0,"0"-1"-260"15,0-3-69-15,2 2-136 16,0-1-40-16,0 1 43 15,0 0-373-15</inkml:trace>
  <inkml:trace contextRef="#ctx0" brushRef="#br0" timeOffset="67934.9895">20972 14028 1349 0,'15'0'246'0,"19"-5"-56"0,0-7-4 16,0-16-25-16,-8-9-12 15,-9-12-34-15,-4-6-20 16,-8-2-37-16,-2-1-9 16,-6-8-22-16,-4-5-7 15,7-7-16-15,2-2-4 16,21 12-12-16,7 12-4 15,7 24-40-15,0 14-5 16,-3 19-121-16,-5 10-132 16</inkml:trace>
  <inkml:trace contextRef="#ctx0" brushRef="#br0" timeOffset="68153.465">20957 13698 1356 0,'-1'2'246'0,"3"1"-15"16,14-1-55-16,13-3-57 16,17 0 8-16,16 1-54 15,6 0-23-15,4 3-25 16,-3 2-45-16</inkml:trace>
  <inkml:trace contextRef="#ctx0" brushRef="#br0" timeOffset="68716.1524">21681 13915 1432 0,'1'9'272'0,"-1"13"65"16,-2 6-125-16,-10 8-83 15,-1-3-21-15,-5-4-55 16,2-5-45-16,13-14-42 16</inkml:trace>
  <inkml:trace contextRef="#ctx0" brushRef="#br0" timeOffset="69075.1228">22135 13947 1579 0,'2'10'316'0,"-1"3"-112"16,13 0-72-16,4-2 7 15,4-11-11-15,2-3-4 16,-2-12-18-16,-2-6-12 16,-5-11-26-16,-5-6-9 15,-5-11-12-15,-3-4-11 16,-2-10-15-16,5 2-5 15,-2-10-10-15,4-7-1 0,8 0-7 16,1-1-4-16,15 20-17 16,-2 14-20-16,3 23-50 15,6 9-55-15,-4 14-86 16</inkml:trace>
  <inkml:trace contextRef="#ctx0" brushRef="#br0" timeOffset="69278.1895">22203 13614 1407 0,'0'0'261'0,"6"0"33"16,10 0-103-16,18-3-86 15,7 2-20-15,8-6-56 16,3-1-8-16,1 1-67 0,-6-5-242 15</inkml:trace>
  <inkml:trace contextRef="#ctx0" brushRef="#br0" timeOffset="69434.6996">22855 13054 1576 0,'4'-2'376'0,"-4"-4"-48"16,2 7-61-16,-4-1-97 15,-2 15-53-15,-22 59-61 16,3-21-17-16,-5 17-15 16,-6 2 231-16</inkml:trace>
  <inkml:trace contextRef="#ctx0" brushRef="#br0" timeOffset="75533.4251">14716 12833 1456 0,'0'-4'282'0,"-3"1"36"16,4 3-85-16,-1 0-95 15,0 0-34-15,0 0-56 16,0 0-20-16,0 0-92 15,0 0-64-15</inkml:trace>
  <inkml:trace contextRef="#ctx0" brushRef="#br0" timeOffset="75704.9962">14689 13035 1476 0,'2'2'303'0,"-1"1"25"16,2-3-145-16,-3 0-42 16,0 0-69-16,0 0-29 15,0-1 40-15</inkml:trace>
  <inkml:trace contextRef="#ctx0" brushRef="#br0" timeOffset="76293.8745">15325 13075 823 0,'2'7'410'16,"2"4"-190"-16,4 3-110 15,4-3 7-15,-2-4 7 16,5 1 6-16,0-4 1 16,1-6 0-16,2-1 0 0,-5-11-13 15,1-2-13-15,-6-11-19 16,-1-8-17-16,-6-14-27 16,-1-10-9-16,0 0-19 15,0-2-5-15,3 16-9 16,1 11-2-16,0 13-3 15,-2 6-22-15,5 10-88 16,0 5-41-16</inkml:trace>
  <inkml:trace contextRef="#ctx0" brushRef="#br0" timeOffset="76902.8344">15463 12664 1401 0,'1'-9'221'0,"6"-7"-78"15,5-3-9-15,7 2-30 16,2-1-11-16,7 5-18 15,1 0-11-15,5 11-34 16,-1 4-14-16,-8 8-13 16,-4 3-3-16,-13 4 2 15,-7 4 3-15,-16 5 12 16,-6 1 4-16,-13-1 3 16,1-4 1-16,3-8-7 15,-1-9-2-15,13-7-9 16,2-4-7-16,16-4-12 15,9 2-3-15,12 2-3 16,9 3 2-16,3 5 5 16,2 7 0-16,2 7 6 0,-6 5 4 15,-4 7 7-15,-9 2 11 16,-18 3 11-16,-9 7 6 16,-18-3 3-16,-2-4-5 15,-4-7-5-15,0-14-5 16,5-12-52-16,6-5-41 15</inkml:trace>
  <inkml:trace contextRef="#ctx0" brushRef="#br0" timeOffset="77277.941">15855 13069 1565 0,'-3'6'296'0,"0"4"-120"16,1 4-72-16,2 2-9 16,1 4-32-16,1 2-11 15,5 3-28-15,0-3-7 16,2-4-12-16,1-3-12 0,2-10-48 0,-1-4-40 0</inkml:trace>
  <inkml:trace contextRef="#ctx0" brushRef="#br0" timeOffset="77465.496">15897 12909 1503 0,'-2'-3'294'0,"-3"-4"-17"0,5 7-118 0,5 5-102 31,2 2-13-31,6 2 130 16</inkml:trace>
  <inkml:trace contextRef="#ctx0" brushRef="#br0" timeOffset="77777.8646">16325 12886 1503 0,'14'-2'250'0,"19"-4"-86"16,12 3-48-16,7 2-44 31,-4-1-15-31,-5 3-26 16,-8 0-14-16,-3 6-96 15,-4 0-57-15</inkml:trace>
  <inkml:trace contextRef="#ctx0" brushRef="#br0" timeOffset="77965.319">16410 13016 1264 0,'-3'4'281'0,"3"6"-96"0,8 0 6 15,13-8-16-15,6 1-9 32,17-2-62-32,-1-1-28 15,2-5-38-15,4 5-26 16,-3-2 232-16</inkml:trace>
  <inkml:trace contextRef="#ctx0" brushRef="#br0" timeOffset="78465.2036">17175 12793 1449 0,'2'-13'252'0,"0"-17"-29"0,1 5-34 15,-1 13-42-15,-2 1-21 16,2 11-42-16,-2 5-24 31,4 11-34-31,1 7-11 16,3 13-6-16,6 8 0 15,-3 9 0-15,-2 0-2 16,-7-8 0-16,-4-7-1 0,-5-13-1 0,-1-5 0 0,-1-10 3 16,-3-5-1-16,3-5-6 15,0 0-2-15,5-4-8 16,3 0-4-16,9 1 0 31,5 0-2-31,9 1 3 16,7 2 5-16,4-3-7 15,2 3-15-15,-1 0-64 16,0 0-40-16</inkml:trace>
  <inkml:trace contextRef="#ctx0" brushRef="#br0" timeOffset="78793.1469">17642 12814 1453 0,'-3'-9'240'0,"-5"-12"-38"0,-2 3-20 0,1 5-41 0,-8 3-26 16,-1 9-57-16,-3 1-17 15,-5 9-22-15,5 6-9 16,4 10-8-16,3 10 1 15,14 12 0-15,0 3 2 16,9-4 1-16,7-5 2 31,4-17 3-31,6-6 3 16,9-13 7-16,4-5 6 0,3-9 16 0,-4-4-2 0,-13-12-1 16,-11-5-2-1,-18-9-16-15,-8-4 0 0,-15 2-22 16,1 2-19-16,-3 5-149 15</inkml:trace>
  <inkml:trace contextRef="#ctx0" brushRef="#br0" timeOffset="79339.7285">17965 13035 1111 0,'2'6'341'0,"-4"0"-197"0,11-1-40 16,1-5 16-16,4-12 21 15,2-4-17-15,-1-13-27 16,4-5-11-16,-4-10-22 15,6 0-9-15,-6-6-10 16,-4-3-7-16,-8 1-9 16,-8 1-2-16,-10 4-5 15,-2 7 4-15,1 18 0 16,0 8-5-16,-1 17-13 16,5 11-7-16,-4 9-11 15,2 4 1-15,13 18 6 16,-4 2 3-16,10 11 1 15,13 9 1-15,3-6 1 16,11 0-1-16,1-19-3 16,0-10-22-16,7-12-84 15,-3-9-48-15</inkml:trace>
  <inkml:trace contextRef="#ctx0" brushRef="#br0" timeOffset="79605.5032">18443 13002 1395 0,'0'-8'216'16,"6"-2"-83"-16,-4-5-2 0,-1 0-6 16,0 2-5-16,-9-5 5 15,-3-1-13-15,-3 1-27 16,-5 0-15-16,0 7-32 16,-1 2-12-16,-1 7-23 15,5 5-6-15,6 12-3 16,3 4 3-16,7 8 4 15,6 3 3-15,7-5 2 16,6-4 0-16,5-6 0 16,6-5 1-16,-2-10 4 15,-3-1-11-15,-5-12-57 16,-8-5-225-16</inkml:trace>
  <inkml:trace contextRef="#ctx0" brushRef="#br0" timeOffset="80152.0506">18743 13029 800 0,'4'-6'498'0,"4"-2"-267"0,3-4-104 16,-1-3 3-16,-1 0-15 15,2 0-8-15,-8-8-24 16,-3 0-4-16,-5-3-11 16,-7-2-8-16,-6 7-11 15,0 4-10-15,-6 5-23 16,2 8-8-16,-2 7-14 15,4 8-6-15,0 6-1 16,7 4 2-16,6 3 5 16,2 0 2-16,10-2 5 15,3-2 1-15,9-5 1 16,3-7 2-16,4-6 2 16,-2-4-1-16,0-11 1 15,2 9-1-15,-6-8-3 16,2 3-1-16,-5 9-2 15,-5 0 2-15,1 12 4 0,-3 9 1 16,1 1 3-16,-1 6 0 16,-1 4-1-16,-6-2 2 15,-4 0 12-15,-7-3 3 16,-16-5 11-16,-2-2 0 16,-10-8-7-16,1-4-1 15,6-11-39-15,5-5-20 16</inkml:trace>
  <inkml:trace contextRef="#ctx0" brushRef="#br0" timeOffset="80620.6893">18970 13106 1233 0,'2'-1'322'0,"6"-3"-91"16,-7 0-57-16,1 5-22 0,-4 1-27 15,1-2-24-15,0 0-34 16,0 20-16-16,2 35-27 16,-1-33-9-16,0-4-7 15,-1-3-3-15,3-4-40 16,0-6-38-16,8-5-143 16</inkml:trace>
  <inkml:trace contextRef="#ctx0" brushRef="#br0" timeOffset="80886.2436">19072 13174 1172 0,'-2'1'332'16,"0"1"-156"-16,0 3-83 15,1-5-18-15,0 0-30 16,1 0-7-16,0 0 4 16,16 8 12-16,42 30 17 15,-30-32 13-15,-5-6 7 16,-3-3-3-16,-5-5-6 15,2-3 0-15,-4-3-8 0,-2-3-7 16,-9-1-16-16,-5 1-7 16,-17-1-11-16,-5 5-7 15,-4 4-12-15,-2 3-7 16,5 6-5-16,2 4-22 16,10 7-62-16,2 2 380 15</inkml:trace>
  <inkml:trace contextRef="#ctx0" brushRef="#br0" timeOffset="81464.5876">19709 12166 1370 0,'-8'3'236'0,"-12"6"-69"16,-5 9-17-16,-1 23-51 16,3 12-21-16,7 32-21 15,3 8-14-15,8 12-23 16,3-1-4-16,12-8-8 15,5-4 1-15,9-20-1 16,5-7 0-16,6-27-5 16,3-10-20-16,4-20 292 15</inkml:trace>
  <inkml:trace contextRef="#ctx0" brushRef="#br0" timeOffset="82011.195">19910 12444 1537 0,'12'5'238'0,"10"-2"-141"15,4 2 25-15,4-4 7 16,-3-7-6-16,2 3-42 16,-3-5-26-16,-3 5-38 15,-3 4-6-15,-11-2-6 16,-4 0-1-16,-10 1-4 16,-5 0-1-16,-6 5-3 15,-2 5-1-15,-1 1-2 16,5 5 1-16,-2-1-1 15,9 5-2-15,-5 8 0 16,5 2-1-16,4 3 2 16,-1 1 4-16,12 0 0 15,-3-4 4-15,3 0 3 16,-4-7 0-16,-6-6 4 16,0-2 1-16,-5-10 2 15,4-2 3-15,3-4 1 0,-6-6-2 16,6-3-9-16,-6 2-4 15,10 0-7-15,6 1-1 16,8 5-2-16,8 2 3 16,-4 1 3-16,2 6 0 15,-3-1 6-15,-1-2-1 16,0 1 4-16,-4-4 1 0,-8 2-2 16,-3-3-17-16</inkml:trace>
  <inkml:trace contextRef="#ctx0" brushRef="#br0" timeOffset="83276.5665">20735 12532 1461 0,'12'0'254'0,"8"-4"-39"0,11 9-102 15,3-4-13-15,-6-1-28 16,1 1-16-16,-10-7-25 16,-3-2-12-16,-4 7-11 15,-1-5-7-15,-10 4-18 16,2 2-8-16,-8-1-9 15,3 0 1-15,1 1 13 16,-10 0 4-16,-34 9 7 16,28 3-3-16,7 3 0 15,6 8-2-15,-1 2 4 16,9 4 1-16,1 3 5 16,5-4 7-16,7 4 14 15,-4-3 6-15,2-2 11 16,-9-2-1-16,-2-7-4 15,-5-3-3-15,-11-8-5 16,-2-2-1-16,-9-5-6 0,3-2-4 16,-2 1-5-16,6 1-3 15,9 3-2-15,-1-2-3 16,10 2 0-16,4 2 0 16,6-2 1-16,7 3 1 15,4-1 1-15,2-3 1 16,-1-4 1-16,2-1-1 15,-8-2-1-15,4-1-2 16,-1 2-1-16,-7-3 1 16,3 4 1-16,-9-3 1 0,-2 6 3 15,1 0 0-15,-6 3 1 16,0 2 1-16,-1 0-2 16,0-5 1-16,0 0-3 15,2 8 2-15,6 9 4 16,28 28 10-16,-12-33 19 15,2-3 4-15,1-8 15 16,-2-2 2-16,-8-10 5 16,-3-6 1-16,-15-2-9 15,-8-4-4-15,-12 2-18 16,-5 4-11-16,-3 6-13 16,-2 4-7-16,5 7-18 15,2 3-21-15,7 4-60 16,2 2 245-16</inkml:trace>
  <inkml:trace contextRef="#ctx0" brushRef="#br0" timeOffset="83682.7441">21372 12175 1508 0,'6'-3'264'0,"9"0"-98"16,-2 8-16-16,4 24-30 16,7 17-43-16,4 31-14 15,5 15-5-15,-9 8-8 16,-10-1 1-16,-17-4-22 16,-13-4-5-16,-14-7-12 15,2-8 0-15,2-21-1 16,1-13 1-16,6-22-8 15,-3-5-26-15,1-15-88 0</inkml:trace>
  <inkml:trace contextRef="#ctx0" brushRef="#br0" timeOffset="88166.1389">20120 15196 1352 0,'6'2'235'0,"8"3"-57"16,2-2-13-16,6-5-37 15,0-3 0-15,-2-10-23 16,-2-6-14-16,-4-5-18 16,-5-5-14-16,-7-7-26 15,-3-5-8-15,-5-14-12 16,0-8-5-16,6 3-5 0,7 3-3 16,14 13-7-16,5 8-2 15,9 8-15-15,6 5-22 16,-8 7-76-16,0 8-63 15</inkml:trace>
  <inkml:trace contextRef="#ctx0" brushRef="#br0" timeOffset="88337.7927">20165 14935 1476 0,'-1'-3'251'0,"3"-3"-45"16,10-2-54-16,19 5-57 16,12 3-19-16,10 1-41 15,5 5-7-15,-2-1-45 16</inkml:trace>
  <inkml:trace contextRef="#ctx0" brushRef="#br0" timeOffset="88571.9256">20750 14510 1714 0,'-4'-3'409'15,"-2"6"-199"-15,-2 2-41 16,-5 13-64-16,-1 10-30 15,0 1-36-15,1 7-10 16,9-3-50-16,4-2-19 16</inkml:trace>
  <inkml:trace contextRef="#ctx0" brushRef="#br0" timeOffset="88806.5934">20908 14971 1644 0,'4'4'323'0,"9"-1"-208"16,8 2-46-16,14 0-21 15,3-5-20-15,7-2-16 16,-2 1-35-16,-6-1-153 16</inkml:trace>
  <inkml:trace contextRef="#ctx0" brushRef="#br0" timeOffset="88978.364">20932 15083 1572 0,'7'5'289'0,"18"5"-142"16,9-3-40-16,13 1-39 15,4-5-29-15,-2-3 4 16,-2 6-152-16</inkml:trace>
  <inkml:trace contextRef="#ctx0" brushRef="#br0" timeOffset="89478.2902">21547 15062 1486 0,'2'1'195'16,"2"6"-113"-16,39-4-81 15,23 4-2-15,38-3 6 16,21-2 11-16,35 1 39 16,-1-7 21-16,13 3 4 15,-2 2-11-15,-34-1-34 16,-11-1-24-16,-36-7-65 16</inkml:trace>
  <inkml:trace contextRef="#ctx0" brushRef="#br0" timeOffset="90446.7367">21665 14659 892 0,'10'-6'458'0,"15"-3"-248"15,1 0-86-15,6 2-25 16,0 2 3-16,-8 5-23 16,-6 1-12-16,-12 11-20 15,-4 4-10-15,-9 6-11 16,2 4-6-16,-3 5-12 16,-2-1-3-16,15 4-3 15,-2-4 1-15,15-3 2 16,7-2 1-16,-3-14 5 15,2-6 1-15,4-14 7 0,-5-9 0 16,3-7-1-16,-1-5 1 16,-7-2-7-16,-4-2-2 15,-10 0-3-15,-2 4-3 16,-6 7-2-16,0 5-3 16,0 15-10-16,-1 4-1 15,2 13 0-15,0 4 1 16,4 6 9-16,2 5 2 0,6 0 1 15,4 2 0-15,0 0-15 16,2-5-32-16</inkml:trace>
  <inkml:trace contextRef="#ctx0" brushRef="#br0" timeOffset="90696.6924">22343 14520 1572 0,'-1'-2'337'16,"-3"1"-95"-16,7 9-98 15,-2 13-29-15,5 10-54 0,-3-1-12 16,4 3-20-16,1-2-7 15,-2-5-5-15,5 1-9 16,-8-12-49-16,-2-1-39 16,0-8-143-16</inkml:trace>
  <inkml:trace contextRef="#ctx0" brushRef="#br0" timeOffset="90837.1924">22246 14652 1390 0,'10'-1'248'15,"9"0"-38"-15,6 1-114 16,6 0-32-16,9 5-46 16,0 1-3-16,1 3-59 15,-4 3-109-15</inkml:trace>
  <inkml:trace contextRef="#ctx0" brushRef="#br0" timeOffset="91024.4697">22289 14858 1438 0,'4'4'250'16,"7"3"-29"-16,8-4-107 16,9-3-24-16,4-5-43 15,1 0-16-15,10 1-34 0,-5 2-44 16</inkml:trace>
  <inkml:trace contextRef="#ctx0" brushRef="#br0" timeOffset="91446.5441">22657 14613 1422 0,'5'-2'285'15,"6"1"77"-15,-1 6-232 16,0 6-23-16,-3 4-16 16,-2 6-11-16,-5 3-19 15,-2 3-12-15,2 2-28 16,0-5-10-16,3 1-4 16,5-2-2-16,7-4 2 15,2-3 1-15,12-9-1 16,-5-6 1-16,-4-8-1 15,1-6-2-15,-7-5-8 16,3-2-3-16,3-2-10 16,-5 1-1-16,-5-2 6 15,-3 1 3-15,-9 2 7 16,-3 4 7-16,-1 11 10 0,-2 2 5 16,3 9 7-16,5 6-4 15,-6 4-11-15,6 6-5 16,0 0-5-16,0 7-2 15,6 4-11-15,-6 0-29 16,6 1-77-16,-3-7-12 16</inkml:trace>
  <inkml:trace contextRef="#ctx0" brushRef="#br0" timeOffset="91711.8207">23110 14807 1422 0,'-7'-3'248'0,"-8"-3"-48"16,-3 3-27-16,1 7-76 15,1 4-25-15,3 9-33 16,4 2-11-16,9 3-13 16,2 2-1-16,10-2 4 15,2-3 7-15,4-9 20 16,3-5 11-16,1-9 12 15,-1-5 3-15,-6-8-9 16,-4-2-15-16,-10-4-20 16,-4 1-6-16,-6 5-54 15,-3-3 8-15</inkml:trace>
  <inkml:trace contextRef="#ctx0" brushRef="#br0" timeOffset="92071.1116">23389 14976 1254 0,'9'7'285'16,"5"2"-113"-16,1 1-40 15,4-4 18-15,-5-7-6 16,1 0 2-16,0-8-35 16,-7-9-16-16,0-4-30 15,-6-8-3-15,-3-8-17 16,0 1-7-16,-2-6-14 16,0 0-5-16,-1-5-7 15,1-2-4-15,5 0-6 16,6 2-2-16,9 4-7 15,3 5-10-15,0 9-36 16,0 5-30-16,0 17-52 16,-1 8-46-16</inkml:trace>
  <inkml:trace contextRef="#ctx0" brushRef="#br0" timeOffset="92243.2208">23480 14757 1586 0,'12'-1'302'0,"19"1"-121"15,5-2-105-15,8 4-51 16,2 2-7-16,-7 3-10 16,-4 3 428-16</inkml:trace>
  <inkml:trace contextRef="#ctx0" brushRef="#br0" timeOffset="92743.0842">22878 15099 589 0,'0'-1'458'0,"2"-1"-74"16,0-2-239-16,-2 3-21 16,18-1-5-16,57-1-6 15,-21 3-17-15,12-2-31 16,-1 2-2-16,-8 0-24 16,-5 2-4-16,-19 9 140 15</inkml:trace>
  <inkml:trace contextRef="#ctx0" brushRef="#br0" timeOffset="93399.1191">21663 15332 1498 0,'8'-7'234'0,"9"0"-120"0,-1 5-10 15,-3 13-27-15,-2 9-18 16,-5 10-12-16,-5 6-3 16,1 8-13-16,-2-3-6 15,2-6-8-15,6-5-4 16,9-11-2-16,2-8 3 16,5-10 1-16,6-4 2 15,-5-15 2-15,4 4-1 16,-8-9-3-16,-10-5-1 15,-3-5-4-15,-2-4-3 0,1 5-5 16,1 5-2-16,-1 18-5 16,-7 6-4-16,-1 13 7 15,-5 7 4-15,3 14 12 16,3 5 5-16,0 0-5 16,9-2-2-16,-2-7-7 15,5-3-27-15,6-8-96 16</inkml:trace>
  <inkml:trace contextRef="#ctx0" brushRef="#br0" timeOffset="93602.03">22306 15256 1757 0,'0'5'414'0,"-3"7"-239"0,3 10-47 15,0 9-41-15,3 5-11 16,11 9-33-16,-4-4-10 16,2-3-16-16,-6-5-18 15,-4-16-53-15,1-3-41 16,-3-15 117-16</inkml:trace>
  <inkml:trace contextRef="#ctx0" brushRef="#br0" timeOffset="93742.8695">22255 15432 1592 0,'12'-3'289'0,"16"-2"-178"15,3-2-35-15,3 4-45 16,5 3-13-16,-6 1-20 16,0 2-10-16</inkml:trace>
  <inkml:trace contextRef="#ctx0" brushRef="#br0" timeOffset="93914.7342">22254 15624 1685 0,'7'2'403'15,"8"-1"-164"-15,15 7-129 16,3-4-17-16,8-1-55 0,-1 2-12 15,2-3-25-15,1-2-4 16</inkml:trace>
  <inkml:trace contextRef="#ctx0" brushRef="#br0" timeOffset="94336.4307">22720 15398 1525 0,'0'-4'284'0,"1"0"-48"15,0 4-81-15,-1 0-62 16,0 0-19-16,-1 22-17 16,1 36-10-16,1-25-10 15,4-1-5-15,5-4-15 16,8-4-2-16,3-9-1 15,2-5-1-15,5-10 4 16,-6-4 0-16,-4-10-1 16,2-4 0-16,-5-5-6 15,-3-4-2-15,-2-3-4 16,-7-4 0-16,-6 7-4 16,6 6 0-16,-8 10-3 0,5 11 0 15,-1 11 8-15,-4 3 5 16,6 9 11-16,-1 2 3 15,6 6-3-15,0-4-4 16,2 0-7-16,-5-5-1 16,2-3-29-16,2 2-38 15,1-8-383-15</inkml:trace>
  <inkml:trace contextRef="#ctx0" brushRef="#br0" timeOffset="94695.6737">23261 15543 1245 0,'0'-3'292'0,"-3"-3"-100"16,-9-3-9-16,-10 4-18 15,-2 1-10-15,-2 3-52 16,5 4-28-16,9 6-36 16,4 0-14-16,5 3-17 15,6 4-1-15,9-2-3 16,7 3 0-16,6 5 1 16,-2-4 2-16,-4 2 25 0,-6-1 20 15,-17-4 44-15,-9-2 12 16,-17-5-20-16,-9-4-17 15,-1-4-45-15,2 0-9 16,10-5-34-16,9 0 277 16</inkml:trace>
  <inkml:trace contextRef="#ctx0" brushRef="#br0" timeOffset="100366.0144">2321 16706 1437 0,'0'-1'261'0,"-2"-1"65"0,17 2-230 15,16 0-15-15,25-5-11 16,12-1-17-16,14-2-33 15,1 3-8-15,-9 1-5 16,-8 2 0-16,-21 3-2 16,-10 4-3-16,-23 11-3 15,-15 9-2-15,-27 15 2 16,-13 8 1-16,-16 8 1 16,-7-1 2-16,6 4-1 15,-2-5 0-15,10-4-1 16,13-4 0-16,11-16-1 15,16-7 0-15,26-14-1 16,6-9 2-16,25-9 8 16,12 1 5-16,10 0 0 15,5 6-1-15,-1 8-3 16,-5-2-28-16,-11 4-258 16</inkml:trace>
  <inkml:trace contextRef="#ctx0" brushRef="#br0" timeOffset="100663.1949">2959 17028 1531 0,'10'4'260'16,"6"7"-69"-16,4 10-80 15,-6 4-2-15,-4 6 4 0,1 7-36 16,-6-2-11-16,3-8-36 15,-6-8-10-15,3-14-9 16,2-9-6-16,3-17-12 16,10-10-4-16,-3-10-1 15,6 3 5-15,-2 8 14 16,1 9 4-16,-1 20 15 16,-2 10 13-16,-6 15 16 15,-6 6 1-15,-6 12-11 16,-1-2-5-16,5 4 286 15</inkml:trace>
  <inkml:trace contextRef="#ctx0" brushRef="#br0" timeOffset="101522.1787">3392 16971 1481 0,'5'0'235'16,"3"0"-62"-16,17 0-101 15,11-2-16-15,5-1-10 16,0 0-11-16,-4-2-14 15,-4 1-3-15,-9-2-4 16,-2-1-1-16,-15 3-4 16,-8-1-2-16,-19 5-7 15,-5 7 0-15,-5 8 0 16,-2 4 0-16,13 5 0 16,0-1 0-16,15 1-1 0,7 0-4 15,10-1-1-15,16 3 0 16,9-6 4-16,7-1 1 15,6-8 1-15,1-7 0 16,2-4-7-16,-3-6-7 16,-6-5-1-16,-6-2 2 15,-16-7 10-15,-5-2 6 0,-10-1 6 16,-4 3 2-16,-5 2 12 16,-7 4 5-16,-6 9 32 15,-5 1 6-15,-7 6-2 16,0 7-7-16,0 2-33 15,1 4-13-15,14 9-12 16,3-3-3-16,13-1 0 16,7-3 1-16,10-7 3 15,4 0 1-15,3-8 1 16,-8-4 1-16,-1-9 2 16,1-3 0-16,-10 0 1 15,2 1-2-15,-10-2-2 16,1 3-1-16,-4 6-4 15,2 9 1-15,-1 8-2 16,-1 3 2-16,7 3 2 16,-3-4 0-16,12 0 1 15,2-4 8-15,5-3 8 0,6-3 4 16,-5-6 3-16,-3-5-2 16,-9-3 0-16,-4 1-8 15,-7-3-72-15,-1 0-59 16,-5-8-380-16</inkml:trace>
  <inkml:trace contextRef="#ctx0" brushRef="#br0" timeOffset="101616.0674">4102 16851 1400 0,'-6'-10'302'0,"0"-9"44"15,1 4-23 1,3 11-155-16,3 6-51 0,2 11-67 16,1 4-26-16</inkml:trace>
  <inkml:trace contextRef="#ctx0" brushRef="#br0" timeOffset="102021.9296">4279 16905 1483 0,'-3'4'264'0,"1"15"-29"16,3 8-62-16,6 19-73 15,5 7-8-15,7 14-30 16,3 4-13-16,-6 4-8 16,0-7-7-16,-6-15-17 15,-2-7-17-15,-3-18-60 16,1-2-39-16</inkml:trace>
  <inkml:trace contextRef="#ctx0" brushRef="#br0" timeOffset="102162.7662">4351 17122 1584 0,'16'-1'272'16,"6"-2"-154"-16,16 2-97 15,0-3 3-15,4 2-51 16</inkml:trace>
  <inkml:trace contextRef="#ctx0" brushRef="#br0" timeOffset="102740.6767">4895 16956 1574 0,'-17'-3'305'0,"-23"-5"-120"16,-3 7-31-16,7 1-54 16,3 3-33-16,11 6-46 15,7 5-13-15,10 5-14 16,5-4-2-16,11 1 1 16,6-6 1-16,15-5 5 15,3 1 1-15,2-6 3 16,2 4 1-16,-10-4 0 15,-4 2-2-15,-11-4-8 16,-10-5-10-16,-15 3-10 16,-8-1 0-16,-14 7 8 15,-4 8 8-15,-2-1 9 16,3 0-2-16,9 6-2 16,6-5-1-16,14 5-2 15,7 4 3-15,15-4 5 16,5 1 3-16,12 0 4 15,-1-4 0-15,4-3 0 16,-3-5-2-16,1-4 2 0,-3-3 0 16,-4-7 2-16,-5-3 0 15,-8-6-2-15,2-2 0 16,-2 0-2-16,-1 2-1 16,-2 6-4-16,-2 3 0 15,1 10-1-15,3 7 2 16,2 13 6-16,-1-1 5 15,1 9 2-15,2-1-1 16,-3-10-2-16,1-1 15 16,-1-17 27-16,-2-5 11 0,1-12 18 15,-2-8-14-15,0-1-32 16,0-1-13-16,-2 4-8 16,-1 8-24-16</inkml:trace>
  <inkml:trace contextRef="#ctx0" brushRef="#br0" timeOffset="103193.7471">5585 16999 1252 0,'-7'-6'293'0,"-9"3"-99"16,-6-2-8-16,-2 6-37 15,1 13-23-15,-2 2-54 16,12 6-24-16,0 5-31 16,5-3-1-16,8 5 11 15,4-3 6-15,19-4 13 16,2-4 3-16,10-15-2 16,5-5 8-16,-7-18-4 15,0-2-1-15,-12-4-8 16,-8-2-4-16,-14 3-11 15,-7 2-9-15,-12-4-20 16,-2 11-23-16,-1 3-77 16,2 5 398-16</inkml:trace>
  <inkml:trace contextRef="#ctx0" brushRef="#br0" timeOffset="103412.1722">6048 16910 1834 0,'0'1'516'0,"-3"2"-253"16,1 1-95-16,0-4-110 15,1 0-27-15,0 0-27 16,1 4-20-16,0 4 129 15</inkml:trace>
  <inkml:trace contextRef="#ctx0" brushRef="#br0" timeOffset="103553.0734">6058 17088 1602 0,'-3'-1'438'16,"0"-3"22"-16,2 4-293 15,-1 0-42-15,2 0-78 16,0 0 265-16</inkml:trace>
  <inkml:trace contextRef="#ctx0" brushRef="#br0" timeOffset="104380.6956">7066 16611 1543 0,'-4'4'266'0,"-11"11"-107"0,-1 12-43 16,-6 15-33-16,0 8-12 16,6 16-28-16,-3-2-12 15,6 0-17-15,4-4-5 16,-1-20 0-16,8-6-2 15,3-16 5-15,2-7 2 16,3-15 3-16,1-8-2 16,-5-17-3-16,7-3-5 15,-4-13-5-15,1-3 0 0,3-5-2 16,-3-4-2 0,8 8 0-16,-1 2 0 0,-2 19 0 15,-3 7 2-15,-8 15-2 16,0 6-1-16,0 9 0 15,1 3-1-15,5 5-1 16,5 3-1-16,14 7 5 16,4 3 1-16,15 10 5 15,7 1 4-15,4 3 1 16,3 0-1-16,-12-10-1 16,-12-1 1-16,-14-6 0 15,-9-4 2-15,-11-1 0 16,0-3 2-16,-18-7 1 15,-1-1 0-15,-23-7-1 16,-3 0-3-16,-8-2-3 16,-3 0-2-16,9-2-3 15,3 0-2-15,13 0-11 16,9-1-9-16,15-2-25 16,7-1-24-16,9-5-66 15,8 2-21-15</inkml:trace>
  <inkml:trace contextRef="#ctx0" brushRef="#br0" timeOffset="104646.5233">7529 16688 1695 0,'0'-5'417'16,"2"1"-148"-16,1 10-147 15,3 8-26-15,2 12-36 16,-1 0-8-16,-1 15-13 16,0 5-7-16,-1 7-14 15,1 8-6-15,5-6-6 16,-1-5 1-16,6-11-1 16,2-11-1-16,6-10-11 15,-1-4-16-15,0-11-57 16,-3-3-36-16,-5-5 187 15</inkml:trace>
  <inkml:trace contextRef="#ctx0" brushRef="#br0" timeOffset="104833.7416">7416 16926 1617 0,'-4'0'338'16,"6"2"-119"-16,9 0-46 15,14-2-35-15,17 0-7 16,11 0-44-16,7 0-23 16,0 0-28-16,-7-1-3 15,-11-3 22-15,-7 0-382 0</inkml:trace>
  <inkml:trace contextRef="#ctx0" brushRef="#br0" timeOffset="107520.8005">15104 8638 307 0,'-3'4'229'15,"-9"2"16"-15,-1 1-62 16,2-4 25-16,-4-1-27 16,5 1-53-16,-1-1-19 15,8-2-4-15,0 0-9 0,7-2-25 16,-4 1-10-16,8-2-16 16,22-7-5-16,66-9 0 15,-23 10-2-15,39-1-2 16,22 2 2-16,20-3-9 15,17 8-6-15,-3 3-10 16,-2 3-4-16,-15 4 0 16,-17 0 1-16,-27 1 2 15,-13-3 3-15,-30-4 1 16,-13-2-1-16,-22-6 4 16,-11-1-3-16,-13 1-4 15,-4 1-3-15,-2 2-49 16,-3 2-18-16</inkml:trace>
  <inkml:trace contextRef="#ctx0" brushRef="#br0" timeOffset="111160.6858">8714 16541 1248 0,'-7'-2'314'16,"-10"2"-57"-16,-3 9-44 0,-3 28-63 15,0 12-19-15,4 28-54 16,7 17-23-16,12 11-32 16,7 0-7-16,12-13-19 15,3-14-25-15,7-26-82 16,-1-12-61-16</inkml:trace>
  <inkml:trace contextRef="#ctx0" brushRef="#br0" timeOffset="111348.1223">8963 16932 1709 0,'4'14'356'0,"9"13"-257"0,4 13-15 16,10 8-30-16,1 0-17 15,1 10-13-15,0-3 7 16,-7 0-88-16,-1-1-83 16</inkml:trace>
  <inkml:trace contextRef="#ctx0" brushRef="#br0" timeOffset="111566.5125">9272 16982 1486 0,'-6'0'289'0,"-8"-1"-8"16,1 8-59-16,-8 11-92 15,-4 4-35-15,-2 10-48 16,-8 5-13-16,-1 10-19 15,2 4-5-15,4 7-27 16,7 4-44-16,4-7-114 16,5-2-19-16</inkml:trace>
  <inkml:trace contextRef="#ctx0" brushRef="#br0" timeOffset="111957.2901">9381 17118 1454 0,'0'1'230'16,"8"7"-51"-16,4 4-58 15,13 3-52-15,-1-3-12 16,3-3-22-16,-1-3-9 15,-1-6-6-15,0 0-1 0,-7-7 1 16,-3-7 0 0,-9-4-1-16,-3-6-1 0,-8-3-7 15,-7 4-2-15,-12-3-3 16,-4 5-3-16,-4 13-3 16,3 7 0-16,4 12-5 15,4 10 1-15,9 10-1 16,-1 0 0-16,13 15 4 15,1 2 2-15,13 2 5 16,4 3 0-16,3-5 1 16,1-3 6-16,-4-11-45 15,1-6 18-15</inkml:trace>
  <inkml:trace contextRef="#ctx0" brushRef="#br0" timeOffset="112253.8401">9923 17105 1406 0,'-6'-9'272'0,"-3"-8"-12"15,-5 0-75-15,-3 4-5 16,-4-1-51-16,0 3-25 15,1 9-32-15,-1 3-16 16,5 11-34-16,-1-1-9 16,7 7-7-16,8 0 1 0,11 6 1 15,9 2 2-15,2-4-2 16,-1-4-2-16,-3-10 0 16,1-1 2-16,-3-9-35 15,7 1-32-15,-3-11 377 16</inkml:trace>
  <inkml:trace contextRef="#ctx0" brushRef="#br0" timeOffset="112394.4337">9839 16720 1605 0,'0'-6'368'0,"-5"-6"-114"16,2 2-76-16,3 10-113 15,0 5-30-15,8 7-93 16,3 4-54-16</inkml:trace>
  <inkml:trace contextRef="#ctx0" brushRef="#br0" timeOffset="112581.8815">10010 16956 1463 0,'6'19'281'16,"9"13"7"-16,2 8-65 16,-4-4-97-16,0-4-37 15,1-7-40-15,-1-7-4 16,5-12 5-16,1-6 1 0,-1-9-11 15,0-7-5-15,-3-6-14 16,-4-6-3-16,-4 4-19 16,-3 2-34-16</inkml:trace>
  <inkml:trace contextRef="#ctx0" brushRef="#br0" timeOffset="113050.5764">10531 17067 1153 0,'-15'-5'343'15,"-18"-11"-162"-15,-1 5-9 16,2 5-37-16,4 3-42 16,12 14-59-16,2 6-14 15,9 4-18-15,4 1 1 0,5 1 6 16,6-2 1-16,4-4 0 15,4-2 1-15,2-14 7 16,-1-1 6-16,1-15 6 16,0-1-1-16,-1-8-10 15,0-7 4-15,4 7 27 16,-1-4 14-16,4 15 24 16,4 11 0-16,-6 9-13 15,-3 7-17-15,-13 2-4 16,-4 7-3-16,-11-4-13 15,-4 5-1-15,-3-3-22 16,-3-4-29-16,1-4 8 16</inkml:trace>
  <inkml:trace contextRef="#ctx0" brushRef="#br0" timeOffset="113425.7231">10851 16325 1551 0,'11'1'308'16,"3"3"-87"-16,18 29-76 15,3 19-34-15,15 27-9 16,5 13-2-16,-7 28 3 16,-14 8-10-16,-32 12-37 15,-17 0-14-15,-27-11-26 16,-4-6-9-16,-6-29-18 15,2-14-12-15,9-28-65 16,0-19 383-16</inkml:trace>
  <inkml:trace contextRef="#ctx0" brushRef="#br0" timeOffset="133209.1916">20314 12735 1121 0,'0'0'357'0,"0"0"-199"0,0 5-45 16,-1-5-6-16,0 0-18 15,-1 5-5-15,1 11-12 16,1 30-2-16,0-25-19 15,1-1-15-15,2-1-19 16,1-2-7-16,3-6-5 16,2-1-5-16,3-12-53 15,2-5-54-15</inkml:trace>
  <inkml:trace contextRef="#ctx0" brushRef="#br0" timeOffset="133443.5771">20343 12582 1569 0,'-1'-3'314'0,"-1"-1"-101"15,2 4-57-15,0 0-73 16,0 0-30-16,0 0-32 16,0 0-29-16,0 0-56 15</inkml:trace>
  <inkml:trace contextRef="#ctx0" brushRef="#br0" timeOffset="133865.3484">20757 12263 1421 0,'-5'4'232'0,"-9"6"-56"16,-2 11-29-16,-6 19-43 15,-6 10-3-15,-3 21-17 16,-3 9-18-16,-1 8-36 16,4 7-14-16,8-7-11 15,3-8-2-15,7-16-2 16,3-14-6-16,7-17-41 16,2-10 18-16</inkml:trace>
  <inkml:trace contextRef="#ctx0" brushRef="#br0" timeOffset="150380.5731">6682 15259 804 0,'-3'2'467'16,"-4"0"-219"-16,1 0-104 15,0 3-14-15,2-2 2 16,5-2-38-16,1-1-18 16,-2-1-28-16,0 0-11 15,13-7-14-15,40-31 1 0,-24 10 7 16,5 6 6-16,-6 7 7 15,0 8 1-15,-13 13-5 16,-3 5-3-16,-1 17 6 16,-5 4-1-16,-2 11 1 15,-10 1-4-15,6-1-15 0,2 1-9 16,6-10-7-16,9-6-1 16,-2-16-3-16,2-5 2 15,-2-15 2-15,1-1 2 16,-2-16 3-16,-2-6-1 15,-1-6-5-15,-4-5 0 0,2 5-6 16,-3 2-1-16,-4 15 0 16,0 4-6-16,-2 17-2 15,0 8-2-15,4 14 0 16,4 5 5-16,6 11 3 16,0-5 2-16,6 2-15 15,-2-3-49-15,2-12-44 16</inkml:trace>
  <inkml:trace contextRef="#ctx0" brushRef="#br0" timeOffset="150570.0849">7531 15429 1538 0,'2'11'313'16,"0"15"-35"-16,-2 1-57 15,-1 6-87-15,-7-1-37 16,0-6-58-16,1 0-39 16,5-10-133-16</inkml:trace>
  <inkml:trace contextRef="#ctx0" brushRef="#br0" timeOffset="151148.4111">8030 15058 1589 0,'-6'1'324'16,"-4"2"-133"-16,-2 17-73 15,3 7-19-15,-4 10-18 16,8 10-13-16,-4-1-16 16,4 3-7-16,7-4-26 0,-5-13-6 15,11-15-4-15,-6-11-2 16,5-10-8-16,3-6-3 16,-5-15-1-16,3-6-1 15,-1-11-4-15,5-1-4 16,-2-3-8-16,3-4 0 15,-4 8 9-15,-2 2 4 16,0 11 10-16,-2 11 5 16,-1 13 0-16,2 4-1 15,-5 8-1-15,5 8-3 16,0 2-1-16,8 5 1 16,13 10-1-16,6-1 0 0,17 3 1 15,-2 2-1-15,-4-3 2 16,-8-1 1-16,-15-1 1 15,-9-4 3-15,-7 0 8 16,-7-4 4-16,-20-1 4 16,-6-4 0-16,-23-6-5 15,-8-3 0-15,-1-9-5 16,3 0-12-16,13-6-31 16,14-3-21-16,12-1-45 15,10 4-11-15,11 1-36 16,6 5-35-16</inkml:trace>
  <inkml:trace contextRef="#ctx0" brushRef="#br0" timeOffset="151367.0764">8513 15158 1515 0,'1'-6'324'15,"11"2"22"-15,4 4-145 16,9 3-116-16,10 11-18 0,2 7-27 16,-3 4-5-16,-7 8-13 15,-6 2-8-15,-11-5-50 16,4-1-39-16,0-11-82 16,-5-7-100-16</inkml:trace>
  <inkml:trace contextRef="#ctx0" brushRef="#br0" timeOffset="151523.234">8804 15133 1513 0,'-5'-3'289'0,"-8"4"-42"15,-5 9-18-15,-10 10-74 16,-4 8-40-16,-5 11-53 16,2-2-25-16,3 5-32 15,3-2-26-15,10-4-83 16,-2-1-32-16</inkml:trace>
  <inkml:trace contextRef="#ctx0" brushRef="#br0" timeOffset="151694.8049">9079 15397 1809 0,'-6'10'479'0,"-5"21"-276"15,-4-1-65-15,-4 1-58 16,6-2-43-16,1-14 293 16</inkml:trace>
  <inkml:trace contextRef="#ctx0" brushRef="#br0" timeOffset="152491.76">9766 15045 1454 0,'-5'5'236'0,"-8"7"-41"15,-2 7-29-15,-7 13-27 16,-5 5-20-16,0 7-55 15,0-2-18-15,3-4-25 16,10-1-7-16,5-13-3 16,3-6 1-16,9-18 5 15,0-11 1-15,6-15-2 16,4-8-3-16,1-11-6 16,4 1-4-16,1-6-1 15,-2 4-2-15,0 7 0 16,-3-1-1-16,-1 19-1 0,-5 2-2 15,-2 14-3-15,-1 10-3 16,1 11-3-16,6 7 0 16,4 8 3-16,2 2 1 15,11 6 3-15,-5-1 1 16,7 5 5-16,3-3 1 16,-7-4 2-16,0-4 2 15,-10-6 2-15,-6-4-1 0,-11-7 2 16,-2-2 2-16,-14-7 2 15,-6-3-1-15,-10-4-1 16,-6-6-1-16,-3-2-6 16,3 3-4-16,2 0-32 15,2 4-28-15,14 2-77 16,1 0-58-16</inkml:trace>
  <inkml:trace contextRef="#ctx0" brushRef="#br0" timeOffset="152803.9296">10184 14978 1616 0,'7'-9'369'0,"2"-5"-127"15,-2 12-109-15,3 10-19 16,-2 11-43-16,-2 7-3 16,1 9-15-16,-5 5-11 15,-3 6-19-15,1 6-9 16,-7-3-8-16,0 0-1 16,9-6 0-16,4-7-1 0,10-6 0 15,9-4-3-15,-8-21-5 16,1-5-20-16,4-10-82 15,-7-7-45-15</inkml:trace>
  <inkml:trace contextRef="#ctx0" brushRef="#br0" timeOffset="152975.7549">10118 15173 1087 0,'8'0'407'0,"14"-1"-135"16,12 1-41-16,14 0-52 16,0 0-10-16,-2 3-66 15,-7 0-25-15,-6-1-34 16,-8-1-18-16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10:17:09.63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11720 17076 1753 0,'0'12'438'0,"-3"25"-218"15,-11 5-44-15,-9 3-69 16,-10-2-38-16,1-15-136 16,3-16-79-16</inkml:trace>
  <inkml:trace contextRef="#ctx0" brushRef="#br0" timeOffset="447.8664">12288 16919 1425 0,'3'7'270'15,"2"5"-23"-15,-5 13-59 16,-1 2-1-16,-9 7-68 0,-4 2-31 16,-3-8-41-16,-7-6-12 15,6-15-52-15,-3-11-31 16,2-14-65-16,7-5-26 15,-1-11 15-15,11 4 30 0,2-1 66 16,1 1 35-16,8 14 46 16,1 4 19-16,2 17 8 15,5 14-8-15,6 12-27 16,3 6-8-16,0 4-14 16,-6-2-3-16,-4-2-43 15,-1-3-33-15</inkml:trace>
  <inkml:trace contextRef="#ctx0" brushRef="#br0" timeOffset="588.4318">12235 16781 1728 0,'0'5'347'0,"0"7"-282"16,0 3-44-16,13 4-152 15</inkml:trace>
  <inkml:trace contextRef="#ctx0" brushRef="#br0" timeOffset="885.2368">12519 17072 1596 0,'10'8'349'15,"10"8"-94"-15,3-2-69 16,0-10-79-16,2-4-28 15,-3-7-31-15,-4-5-8 16,-4-9-12-16,-10-3-3 0,-4-3-7 16,-3 2-5-16,-13 2-6 15,-6 1-3-15,-8 10-7 16,-3 5-3-16,6 12-5 16,6 11-3-16,10 6-1 15,6 7 3-15,9 4 8 16,5 4 4-16,9 5 3 15,3 0 1-15,-1 2 0 16,-2-5-10-16,-4 1-71 16,-4-9 42-16</inkml:trace>
  <inkml:trace contextRef="#ctx0" brushRef="#br0" timeOffset="1197.6933">12968 16998 1659 0,'-1'9'373'16,"-5"11"-177"-16,-4 2-25 16,-9 1-68-16,1 1-37 15,-7-5-42-15,4 0-4 16,2-10-22-16,-2-8-19 0,5-11-29 15,3-5-6-15,1-7 4 16,8 1 14-16,2 2 22 16,2-3 8-16,14 9 25 15,-3 2 15-15,16 11 14 16,2 3 7-16,2 13-13 16,3 3-10-16,-4 7-5 15,-3 6-25-15,-5 0 174 16</inkml:trace>
  <inkml:trace contextRef="#ctx0" brushRef="#br0" timeOffset="1635.0595">13646 16871 1668 0,'8'12'337'0,"8"20"-221"16,8 12 9-16,4 5-32 15,4 7-18-15,-3-1-31 16,-7-5-32-16,-4-6-94 16,-5-8-63-16</inkml:trace>
  <inkml:trace contextRef="#ctx0" brushRef="#br0" timeOffset="1791.2773">13862 16823 1650 0,'-12'10'379'16,"-19"17"-129"-16,-3 12-89 16,1 18-74-16,-4 7-25 15,5 4-45-15,5 3-7 16,9-4-45-16,5-1-47 16</inkml:trace>
  <inkml:trace contextRef="#ctx0" brushRef="#br0" timeOffset="2150.5799">14022 17034 1534 0,'4'3'277'0,"7"3"-40"16,5 1-97-16,2-4-49 15,3 1-12-15,-3-11-40 16,2-1-12-16,-6-3-6 16,-4-7 0-16,-5-2-8 15,-5-3-3-15,-5-1-11 16,-9 0-3-16,-10 8-5 0,0 4-3 16,-6 13 1-16,5 10 1 15,4 9 4-15,5 9 5 16,8 5 9-16,5 4 1 15,14 7 4-15,6-3-3 16,9 1-3-16,0-3 0 16,-9-9-7-16,4-2-6 15,-11-9-52-15</inkml:trace>
  <inkml:trace contextRef="#ctx0" brushRef="#br0" timeOffset="2650.4765">14389 16905 1527 0,'-7'-5'268'0,"-8"-5"-90"15,-2 4-31-15,0 7-49 16,2 6-28-16,6 3-47 15,2 2-10-15,9 2-13 16,5-2 0-16,7-1-2 16,4-1 2-16,3-3 1 15,2-4 1-15,-2 1-2 16,-5-2-6-16,-6-2-4 0,-7 0-2 16,-10 1 1-16,-7-1 7 15,-10 4 2-15,-1 6 2 16,1-5 3-16,3 6 2 15,10 2 8-15,2-2 4 16,9 8 11-16,5-3 5 16,10-4-1-16,4-2-1 0,6-2-10 15,3-6-3 1,0-3-5-16,0-6 1 0,1-8-8 16,-2 1-6-16,-3-6-16 15,-2-6-4-15,-8 1 4 16,-2 0 6-16,-6 2 12 15,-2 9 12-15,-4 11 18 16,0 5 9-16,-2 16 8 16,-1 3-9-16,2 5-13 15,0 5-28-15,1-2 345 16</inkml:trace>
  <inkml:trace contextRef="#ctx0" brushRef="#br0" timeOffset="3095.3049">15016 16939 1575 0,'-8'8'324'0,"-12"9"-113"16,-3 1-34-16,-6 1-85 31,-2-3-32-31,3-4-33 16,1-2-9-16,6-14-17 15,3-3-11-15,6-8-26 0,2-4-5 16,7 2 3-16,3-1 6 16,6 0 16-16,4 7 8 15,7 9 12-15,2 3 7 16,2 11 4-16,2 5-3 16,0 8-5-16,0-1-2 15,-4 3-1-15,-3-2 2 16,-3-8-58-16,-4 4-60 15</inkml:trace>
  <inkml:trace contextRef="#ctx0" brushRef="#br0" timeOffset="3223.5622">14884 16585 1748 0,'-4'-6'435'0,"-1"-1"-243"16,2 7-71-16,6 11-92 15,5 10-56-15</inkml:trace>
  <inkml:trace contextRef="#ctx0" brushRef="#br0" timeOffset="3644.9538">15196 16695 1233 0,'0'-31'273'16,"5"-21"-164"-16,-2 7 3 15,5 4 16-15,-1 17-3 16,-1 8-18-16,-5 13-37 16,0 7-18-16,-2 16-28 15,0 7-8-15,-1 13 3 16,-2 5 0-16,4 12 1 16,4 16 1-16,7 13-8 15,1 7-2-15,-3 2-4 16,-5-11 3-16,-8-11 4 15,-3-4 2-15,-6-12 1 16,-5-8 3-16,0-15-24 16,-4-14-26-16,3-20-74 15,5-8-68-15</inkml:trace>
  <inkml:trace contextRef="#ctx0" brushRef="#br0" timeOffset="9743.8994">15649 17011 564 0,'-4'-5'405'0,"-8"-4"9"16,0-3-269-16,-9 4-35 15,0 5 11-15,-9 3-37 16,-7 4-8-16,3 12-24 15,-2 4-10-15,14 11-4 16,8 3-6-16,12-1-5 0,6-2 5 16,15-7 1-16,7-6 5 15,12-13 2-15,4-7 1 16,-4-8 8-16,-7-10 2 16,-17-9-3-16,-13-3-3 15,-8-1-18-15,-7 5-9 16,-4 6-14-16,-3 6-21 15,0 4-69-15,4 1-68 16</inkml:trace>
  <inkml:trace contextRef="#ctx0" brushRef="#br0" timeOffset="10001.212">15766 16928 1109 0,'-2'-7'394'15,"-5"-9"-131"-15,1 10-50 0,-1 14-75 16,2 11-10-16,4 21-52 16,1 6-5-16,8 14-19 15,3 4-12-15,-1 11-19 16,3 5-5-16,-5-8-5 15,-4-7 2-15,2-17-27 16,-2-18-30-16,1-12-84 16,0-13-9-16</inkml:trace>
  <inkml:trace contextRef="#ctx0" brushRef="#br0" timeOffset="10160.112">15783 17155 1405 0,'1'-5'217'0,"10"0"-64"15,2 0-48-15,11 1-49 0,2 3-11 16,6 0-16-16,3 1-40 16</inkml:trace>
  <inkml:trace contextRef="#ctx0" brushRef="#br0" timeOffset="10550.2409">16157 17001 1146 0,'2'4'317'0,"3"2"-192"16,-1 5-20-16,-4 3-11 15,0 3 4-15,-4 4-20 16,-6-5-15-16,0 4-27 16,-5-3-10-16,-3-3-11 15,3-3 0-15,-9-8 1 16,6-7 0-16,1-6-4 16,3-3-4-16,14-9-7 15,2 0-2-15,13-2-4 16,1 0 7-16,4 12 19 0,-4 2 9 15,0 17 7-15,0 4-3 16,0 13-12-16,4 3-6 16,-3 2-4-16,2 3-2 15,-4-10-20-15,-1-2-26 16,2-14-94-16,2-5-78 16</inkml:trace>
  <inkml:trace contextRef="#ctx0" brushRef="#br0" timeOffset="10691.0978">16335 17027 788 0,'3'-11'491'0,"2"-14"-223"16,0 9-80-16,0 12-32 16,-3 6-2-16,3 19-47 15,0 1-8-15,1 13 3 16,1 0-13-16,-1-7-28 16,0 3-12-16,-1-10-20 15,1-5-25-15</inkml:trace>
  <inkml:trace contextRef="#ctx0" brushRef="#br0" timeOffset="12138.1869">17130 16991 1430 0,'9'-13'238'15,"14"-17"-33"-15,0 5-22 16,5 5-38-16,-4 9-16 16,-6 15-44-16,0 10-21 15,-9 8-25-15,-1 8-7 16,-3 5-13-16,-7-1-4 16,0 6-1-16,2-7-5 0,0-8-1 15,2-5 0-15,6-5-1 16,3-8 0-16,5-9 3 15,6-2-3-15,0-13 1 16,-1-2-2-16,3-8-4 16,-4-6-2-16,2 1-2 15,-3-6 0-15,-9 8 0 16,2 2 2-16,-12 10-1 16,3 9-1-16,-3 11 0 15,-7 4 2-15,0 13 10 16,-3 3 6-16,7 12 12 15,-1-2 2-15,6-1-3 16,6 1-2-16,-1-11-7 16,5 0-3-16,1-5-9 15,2-7-19-15,-5-3 312 0</inkml:trace>
  <inkml:trace contextRef="#ctx0" brushRef="#br0" timeOffset="13109.629">17918 17151 1388 0,'7'5'251'16,"5"4"-31"-16,-1 8-61 15,4 9 2-15,-10 0-24 16,-5 0-20-16,-11 0-44 15,-5-2-24-15,-7-6-22 16,0-6-32-16,0-11-59 16</inkml:trace>
  <inkml:trace contextRef="#ctx0" brushRef="#br0" timeOffset="13965.934">18615 16732 1439 0,'-5'2'223'16,"-10"4"-75"-16,-1 16-43 31,-1 8-12-31,-4 16-16 16,6 8 4-16,-1 2-34 15,1 0-12-15,5-13-18 0,-1-9-4 16,6-17-3-16,4-4-1 16,-1-14-9-16,6-4-10 15,1-9-18-15,-1-6-8 16,1-9-8-16,6-1 0 16,2-13 5-16,0-7 7 15,3-1 13-15,-8-6 9 16,2 12 10-16,-1 9 0 0,-9 9 16 15,4 8 10-15,-7 9 13 16,0 3 9-16,4 12-13 16,1 2-7-16,4 8-10 15,3 4 1-15,4 8 0 16,0 5 2-16,13 13 1 16,4 3 0-16,3 2-3 15,3-2-1-15,-1-8-4 16,-4-6 0-16,-5-9-2 15,-6-4 0-15,-10-8 0 16,-7-7 0-16,-10-4 0 16,-7-1 0-16,-14 0-1 15,-7-3-1-15,-9 0-4 16,-4-2-2-16,1 2-2 16,0 1-2-16,6 2-1 15,8 1-1-15,6 0-14 16,11 3-14-16,12-5-47 0,4-5-32 15,18 2-89-15</inkml:trace>
  <inkml:trace contextRef="#ctx0" brushRef="#br0" timeOffset="14262.7398">18978 16797 1570 0,'2'6'276'0,"5"7"-126"16,3 5-43-16,8 10-6 15,5 4-17-15,9 5-32 16,-2-2-10-16,1-1-14 16,-6-3-10-16,-8-10-82 15,-1 0-52-15</inkml:trace>
  <inkml:trace contextRef="#ctx0" brushRef="#br0" timeOffset="14481.4404">19198 16833 1244 0,'-4'-2'316'15,"-6"-1"-61"-15,-3 3-57 16,-2 12-82-16,-3 2-2 16,-4 9-36-16,2 9-17 0,-7 3-16 15,5 4-11-15,2-2-13 16,-4-7-4-16,14-3-9 15,-3-6 0-15,4-8-37 16,5 0-43-16,2-9-403 16</inkml:trace>
  <inkml:trace contextRef="#ctx0" brushRef="#br0" timeOffset="14731.3783">19452 17095 1524 0,'-4'0'339'0,"-1"2"88"16,3 1-329-16,1-3-24 16</inkml:trace>
  <inkml:trace contextRef="#ctx0" brushRef="#br1" timeOffset="20064.2217">17179 16134 1526 0,'3'-7'257'0,"7"-4"-103"15,10 7-36-15,11 13-39 16,9 11-8-16,7 18-20 16,2 11 1-16,-2 13-10 15,-8 5-1-15,-18 2-9 16,-10-7-7-16,-12-10-46 16,-4-13-46-16,5-13-146 15</inkml:trace>
  <inkml:trace contextRef="#ctx0" brushRef="#br1" timeOffset="20470.6041">17303 16215 1020 0,'0'-8'413'0,"1"-10"-242"16,0 7-45-16,0 7-8 16,-1 6-15-16,-3 9-18 15,-4 10-25-15,-3 5-5 16,-1 7-19-16,-3 0-8 16,1-1-12-16,1-8-3 15,1-13 1-15,2-8 0 0,3-15-3 16,4-6-3-16,2-12-4 15,4-4-2-15,-2-2 0 16,1 3 1-16,0 1-3 16,0 5 2-16,0 11-2 15,-1 2 0-15,2 15 4 16,1 5 0-16,2 8 5 16,8 9 0-16,7 1-2 15,10 4 0-15,9-8 3 16,0-5-6-16,-2-11 20 15</inkml:trace>
  <inkml:trace contextRef="#ctx0" brushRef="#br1" timeOffset="20970.4664">16200 15689 1435 0,'0'2'207'0,"7"-2"-80"0,7-3-6 16,12-3-16-16,6 0-23 16,8-3-38-16,4 3-8 15,-2 0-21-15,-6 0-5 16,-9 4-28-16,-7-5-47 15,-18 2-149-15</inkml:trace>
  <inkml:trace contextRef="#ctx0" brushRef="#br1" timeOffset="21095.2222">16350 15714 960 0,'0'10'457'16,"1"11"-257"-16,8-1-87 15,3 5-27-15,4 0-39 16,-2-4-17-16,6 1-12 15,-1-7-36-15,0-11-210 16</inkml:trace>
  <inkml:trace contextRef="#ctx0" brushRef="#br1" timeOffset="21392.0273">16660 15673 1276 0,'3'6'299'16,"0"0"-57"-16,-2 11-78 15,-4 3-13-15,-4 3-17 16,-2 0-21-16,-6-1-47 16,2-4-17-16,2-6-25 15,-7-4-6-15,6-14-7 16,2-4-8-16,7-10-15 0,1-3-5 16,4 1-3-16,6 5 3 15,-2 6 6-15,9 10-1 16,4 10 3-16,0 4 2 15,4 6 7-15,3 1 2 16,3 2 3-16,-1-1-10 16,-5-4-92-16,-1-6-111 15</inkml:trace>
  <inkml:trace contextRef="#ctx0" brushRef="#br1" timeOffset="21548.2405">16822 15654 1503 0,'13'5'270'16,"5"5"-62"-16,10 6-111 16,0 7-10-16,6 3-19 15,-5 3-8-15,-9 5-13 16,0 1-5-16,-12-2-95 16,5-3-56-16,-12-17-158 15</inkml:trace>
  <inkml:trace contextRef="#ctx0" brushRef="#br1" timeOffset="21704.464">16941 15688 1563 0,'-8'3'306'0,"-9"8"-92"0,-3 6-14 16,-3 12-70-16,2 8-26 16,-1 5-56-16,5 1-14 15,6 4-19-15,2-3-20 16,9-7-90-16,0-6 9 15</inkml:trace>
  <inkml:trace contextRef="#ctx0" brushRef="#br1" timeOffset="22032.5003">17014 15666 1557 0,'5'1'291'0,"-4"-1"-125"16,-2 3-29-16,1-3-45 15,0 0-31-15,3 11-20 16,19 40-6-16,-10-30-12 16,6 1-3-16,-8-6-5 15,2-7-2-15,4-8 2 16,-3-5 3-16,11-11 3 15,-5-3-1-15,-8-2-3 0,-4-6-2 16,-7 4-10 0,-7-1-20-16,-5 4-62 0,-2 3-43 15,-2 1-153-15,-2 3-90 16</inkml:trace>
  <inkml:trace contextRef="#ctx0" brushRef="#br1" timeOffset="22110.6416">17095 15578 476 0,'-5'-5'493'15,"3"6"-49"-15,-4-3-198 16,6 2-35-16,-1 0-28 15,1 0-94-15,0 0-33 16,0 0-49-16,0 0 425 0</inkml:trace>
  <inkml:trace contextRef="#ctx0" brushRef="#br1" timeOffset="22344.9272">17258 15609 1240 0,'7'-1'307'0,"11"-6"-65"16,7 1-106-16,11 0-63 15,1-4-17-15,1 2-32 16,-6 1-9-16,-5 2-15 15,-8-2-34-15,-11 1-160 0</inkml:trace>
  <inkml:trace contextRef="#ctx0" brushRef="#br1" timeOffset="22485.5184">17442 15572 1443 0,'0'4'221'15,"5"14"-77"-15,-4-1-17 16,6 0-53-16,2 6-20 15,-2-8-26-15,0 5 0 0,-3-6-73 16,2-5-104-16</inkml:trace>
  <inkml:trace contextRef="#ctx0" brushRef="#br1" timeOffset="22751.0807">17555 15588 1541 0,'8'3'316'16,"3"5"-54"-16,-5-1-102 15,-1 1-29-15,-6 3-46 16,1-2-16-16,4 3-30 16,3-3-14-16,1-9-13 15,-3-3-12-15,-1-10-17 16,-1-3-8-16,4-1-5 16,0-3 7-16,4 2 14 15,2 3 4-15,0 7 2 16,-1 6 3-16,-4 9 8 0,1 4 1 15,-3 9 3-15,6 5-2 16,-2-5-3-16,5 2-37 16,-1-7 158-16</inkml:trace>
  <inkml:trace contextRef="#ctx0" brushRef="#br1" timeOffset="22977.7768">17733 15511 1505 0,'10'-6'234'0,"14"-7"-112"16,7 1-31-16,6-2-18 15,-1 5-17-15,-1 3-22 16,-9 0-4-16,-4 1-39 15,-5-3-39-15,-11 1-113 16,-5 0-70-16</inkml:trace>
  <inkml:trace contextRef="#ctx0" brushRef="#br1" timeOffset="23103.0296">17897 15431 1091 0,'-2'12'385'0,"-5"4"-209"0,5 8-40 16,1 0-15-16,3 3-37 15,2-3-23-15,2-3-31 16,1 2-10-16,-1-11-21 15,1 5-33-15</inkml:trace>
  <inkml:trace contextRef="#ctx0" brushRef="#br1" timeOffset="23386.7461">18145 15438 1574 0,'-3'8'293'16,"-1"14"-117"-16,-4 1-31 16,1 0-24-16,-1 0-20 15,-4-5-44-15,-3-9-19 16,1-8-23-16,-1-1-10 16,0-12-18-16,7 3-9 15,-1-6-7-15,-3-1 1 0,12 2 11 16,-3-2 5-16,10 8 3 15,4 0 3-15,3 9 8 16,2 5 3-16,7 5 2 16,4 8 0-16,0-2 1 15,4 4-20-15</inkml:trace>
  <inkml:trace contextRef="#ctx0" brushRef="#br1" timeOffset="23980.3818">17486 15998 1449 0,'3'4'234'16,"1"2"-62"-16,-4 7-63 15,4 6-24-15,1 5-18 16,2-1-3-16,0 2-14 16,1-7-9-16,-3-8-21 15,0 1-4-15,-1-11-20 16,-4-3-16-16,-3-8-39 15,1-3-16-15,-1-6 1 16,-4-3 15-16,4 5 30 31,2 9 11-31,1 0 14 0,-3-26 2 0,6 5 7 0,11 4 10 16,7 29 15-16,3 1 7 16,-7 9 1-16,0-1 0 15,-7 1-3-15,-1 7-4 16,3-2-9-16,-4 5-5 15,-1-4-1-15,-4-4-25 16,-1-1-87-16</inkml:trace>
  <inkml:trace contextRef="#ctx0" brushRef="#br1" timeOffset="24626.43">17755 15975 1565 0,'0'-2'280'0,"-4"2"-138"16,4 6-33-16,0-6-34 15,0 8-9-15,4 14-13 16,9 26-2-16,0-31-14 16,1-3-6-16,4-6-7 15,0-5-4-15,-2-9 0 16,-4-4 0-16,1-4-3 15,-3-7-2-15,-5-4-5 16,-1 2-2-16,-6-6-2 16,0 9-4-16,-3 10-3 15,2 3-6-15,1 14-2 0,1 7-2 16,3 6 5-16,1 0 1 16,7-1 3-16,3 0 2 15,2-8 1-15,7 4 1 16,-3-11 5-16,-2-4 1 15,-7-8 3-15,-4-7 0 16,0 3-2-16,-7-8-2 16,1 3-28-16,-4-1-39 15,-4-10-67-15,2 5-16 0,2-2 19 16,2 1 44-16,4 6 54 16,2 1 18-16,5 1 50 15,3 1 17-15,1 5 41 16,4 3 17-16,-1 9-21 15,-2 6-7-15,0 8-15 16,3 7-6-16,-1 6-22 16,3 5-10-16,-3 0-19 15,-4 1-6-15,3-4-2 16,-4-2-1-16,1-9-17 16,-3-8-17-16,-5-9-34 15,-2-5-18-15,-4-9 3 16,-1 1 12-16,-6-4 25 15,-2 1 8-15,-4 8 12 16,-2 0 1-16,-5 5-7 16,0 6-19-16</inkml:trace>
  <inkml:trace contextRef="#ctx0" brushRef="#br1" timeOffset="24974.4677">18164 15869 1399 0,'10'-2'276'15,"6"-4"49"-15,10 6-200 16,2 7-11-16,1 7-32 0,-3 2-18 16,-7 5-27-16,-4-4-9 15,-7-3-12-15,-1-1-2 16,-6-9-1-16,2-3-3 15,-2-12-19-15,0-4-6 16,7-12-9-16,-1-1 2 16,6 2 13-16,-2 3 4 0,0 12 5 15,1 7 3-15,-1 9 8 16,-2 4 4-16,-2 8 3 16,0 6-4-16,-2 3-5 15,4 1-4-15,-1-1-2 16,-4-11-23-16,2-5-14 15</inkml:trace>
  <inkml:trace contextRef="#ctx0" brushRef="#br1" timeOffset="25583.6674">18482 15786 1464 0,'-1'-3'239'0,"8"-3"-25"16,0 0-83-16,3 0-42 0,12 2 0 16,-1 0-43-16,1 0-13 15,-3 1-20-15,-2 0-10 16,-5 1-62-16,-4-2-39 16,-6 2-61-16,-3 0-2 15,-9 1 62-15,-1 1 31 16,-4 2 69-16,5 4 33 15,6 4 40-15,-3 1 21 16,5 7 9-16,-3-1-16 0,-1 2-35 16,7 1-6-16,5-2-25 15,3-2-9-15,4-5-6 16,-3-5 0-16,3-7-16 16,3-6-31-16,-3-7-53 15,3-2-8-15,-5-5-11 16,0 3 29-16,0-2 48 15,0 2 17-15,-1 5 55 16,-1 4 29-16,-3 8 45 16,1 3 8-16,2 8-7 15,-1 2-15-15,0 3-21 16,1 1-9-16,-3-2-23 16,0-3-10-16,-1-5-16 15,-1-6-3-15,1-7-5 16,1-2-2-16,-1-8-5 15,3-3-3-15,0 0-3 0,3 1 2 16,2 4-3-16,3 6 0 16,0 4-1-16,1 7 0 15,0 9 2-15,-3 6 3 16,-5 5 3-16,-2 1-1 16,-3 4 1-16,-3-2 3 15,1-3-45-15,-2-3-34 16,-1-7 314-16</inkml:trace>
  <inkml:trace contextRef="#ctx0" brushRef="#br1" timeOffset="25724.4658">18779 15542 1734 0,'0'-4'451'15,"4"-1"-172"-15,3 10-163 16,3 8-43-16,3 14-49 15,0 0-3-15,2 9 28 16</inkml:trace>
  <inkml:trace contextRef="#ctx0" brushRef="#br1" timeOffset="31172.3661">18626 16154 1233 0,'0'3'294'0,"4"3"-138"0,7 6-35 16,11 6 12-16,15 2-33 16,9 4-16-16,16 3-30 15,-3-4-15-15,-2 2-17 16,-3-3-18-16,-17-11-71 16,-2-1-47-16</inkml:trace>
  <inkml:trace contextRef="#ctx0" brushRef="#br1" timeOffset="31641.0651">18674 16164 1214 0,'-2'2'284'0,"-6"7"-153"16,-3-1-12-16,0 11-24 15,-1 3-5-15,1 3-31 16,2-1-15-16,0-10-19 16,2-2-7-16,6-11 2 15,1-4 1-15,5-10 2 16,-1-5 0-16,0-5-9 16,1-1-3-16,-1-1 1 15,1 3-2-15,3 6 4 16,-2 2 7-16,2 8 2 15,5 2-1-15,3 5-8 16,9 5-9-16,12 2-6 16,9-1 8-16,13 1-63 15</inkml:trace>
  <inkml:trace contextRef="#ctx0" brushRef="#br1" timeOffset="32234.3459">19336 16136 1544 0,'-6'1'272'0,"-5"6"-93"16,-1 5-69-16,7 14-25 15,0 1-3-15,5 9-15 16,2 1-5-16,3-2-27 15,3-4-12-15,-1-12-30 16,0-6-19-16,0-17-56 16,-3-5-35-16,-4-11-62 15,-2-5 0-15,-5-2 44 16,-2-4 29-16,1-1 68 16,3 2 22-16,4 2 41 0,3 8 31 15,5 11 42-15,1 2 13 16,5 7-27-16,2 1-28 15,6 2-41-15,1 3-7 16,1 1-2-16,-7-7 1 16,-3 0 6-16,3 0 8 15,-12 0 6-15,1 0 14 16,-3 6 16-16,-6 1 9 16,0 8 9-16,-3 6-3 15,0 5-22-15,2 4-15 0,2 2-20 16,7 2-8-16,-2-7-56 15,10-2-50-15</inkml:trace>
  <inkml:trace contextRef="#ctx0" brushRef="#br1" timeOffset="32437.4239">19550 16154 1478 0,'3'0'268'0,"-4"-1"-26"16,5 7-76-16,-4-6-69 16,0 0-15-16,4 17-27 15,6 34-11-15,2-23-18 16,-2 5-5-16,1-2-38 16,1 0-16-16,-6-10-73 15,-4-11-67-15</inkml:trace>
  <inkml:trace contextRef="#ctx0" brushRef="#br1" timeOffset="32624.8784">19682 16154 1498 0,'2'-3'275'0,"1"-1"-49"16,-2 5-39-16,-1-1-58 16,0 0-20-16,6 21-30 15,13 33-12-15,-8-28-26 16,4 6-10-16,-2 0-12 15,-4-3-7-15,-4-5-38 16,-2-7-28-16,-5-9-97 16,0-5-108-16</inkml:trace>
  <inkml:trace contextRef="#ctx0" brushRef="#br1" timeOffset="32765.4709">19603 16262 1356 0,'0'-1'249'0,"6"-1"-46"16,7 2-78-16,11 1-89 16,6 3-16-16,5-2-33 15,0 0-33-15</inkml:trace>
  <inkml:trace contextRef="#ctx0" brushRef="#br1" timeOffset="33093.5193">19891 16204 1352 0,'1'1'282'16,"-1"6"51"-16,1 2-146 15,6 12-80-15,0-1-10 16,2 9-26-16,3 0-14 0,-7 0-21 16,2-3-14-16,3-10-8 15,-7-4 4-15,0-15 3 16,0-6-1-16,-3-6-5 15,0-5-4-15,-3-6-7 16,-5-2-2-16,-2-4-4 16,0-2-2-16,0 4-6 15,8 2-2-15,3 5 1 16,4 5 2-16,8 13 1 16,-9-4-2-16,2 9 1 15,7 2-1-15,2 0 0 16,5 5 4-16,8 0-44 15,-6 0-52-15</inkml:trace>
  <inkml:trace contextRef="#ctx0" brushRef="#br1" timeOffset="33343.4895">20177 16157 1494 0,'0'6'272'0,"0"3"-41"0,-3 3-99 16,3 9 5-16,0 2-38 16,0 4-22-16,4 8-39 15,-2-7-16-15,3 3-23 16,-2-5-22-16,1-8-80 15,3-2-40-15</inkml:trace>
  <inkml:trace contextRef="#ctx0" brushRef="#br1" timeOffset="33562.1578">20306 16151 1584 0,'1'0'337'15,"5"4"-96"-15,-1 8-89 16,0 3-18-16,2 4-35 16,-2 3-13-16,3 6-34 0,-3 3-12 15,1 5-19-15,3-2-7 16,-6-7-10-16,3-6-8 16,2-9-34-16,-6-6-32 15,1-6-88-15,-5-1-39 16</inkml:trace>
  <inkml:trace contextRef="#ctx0" brushRef="#br1" timeOffset="33733.9929">20201 16305 1580 0,'9'-2'335'15,"10"-1"-93"-15,12 1-111 16,1 2-20-16,3 0-58 15,-4 1-17-15,-11 4-13 16,-7-1-86-16</inkml:trace>
  <inkml:trace contextRef="#ctx0" brushRef="#br1" timeOffset="34764.9995">19722 17022 1021 0,'-1'-2'425'15,"1"3"-258"-15,7 4-5 0,9 5 18 16,22 12-35-16,11 3-4 15,19 5-53-15,9 1-21 16,10 0-25-16,4-3-31 16,5-7-110-16,-2-8 161 15</inkml:trace>
  <inkml:trace contextRef="#ctx0" brushRef="#br1" timeOffset="35311.7453">19739 17028 1330 0,'-3'2'235'16,"3"7"-81"-16,3 10-30 15,-1 9-18-15,3-1-14 16,-2-1-33-16,-1-5-10 16,1-8-18-16,0-1-8 15,1-10-2-15,-1-2 0 16,-1-10-3-16,-2-8 0 15,-3-5-8-15,-3-1-2 0,-2-2-4 16,0 5-1-16,3 6-3 16,1 2-1-16,4 6-3 15,5 6 0-15,9 1-1 16,10 3-1-16,16 4 3 16,6-4 2-16,8-3-47 15,1-3 29-15</inkml:trace>
  <inkml:trace contextRef="#ctx0" brushRef="#br1" timeOffset="35780.3842">20825 16866 1537 0,'-3'2'255'0,"2"9"-118"16,-1 11-22-16,3 25-30 15,4 10 17-15,2 10 5 16,1 3-7-16,-4-1-24 16,0 4-19-16,-1-3-40 15,-2-6-29-15,-1-18-61 16,3-15-55-16</inkml:trace>
  <inkml:trace contextRef="#ctx0" brushRef="#br1" timeOffset="35936.5976">20819 17141 1501 0,'6'0'212'0,"11"0"-129"16,9 7-62-16,6-1-17 16,6 3 1-16,-3-6-102 15</inkml:trace>
  <inkml:trace contextRef="#ctx0" brushRef="#br1" timeOffset="36295.8874">21161 16902 1483 0,'-10'0'230'0,"-12"1"-102"16,0 7-32-16,5 6-46 15,3 1-19-15,5-1-22 16,6-2-2-16,8 3-1 16,8 0-2-16,2 0 1 15,2-4 2-15,-2-6 1 16,-5-5 1-16,-4-1-9 0,-2-1-10 16,-10-7-23-16,-3 1-6 15,-9 0 4-15,-2 2 10 16,-1 12 27-16,1 2 21 15,7 4 25-15,3 0 14 16,10 2 11-16,5 1 1 16,13 4-14-16,5-1-12 15,4-6-18-15,2-2-8 16,2 0-9-16,0-5-17 0,0-4-69 16,-3-2-53-16</inkml:trace>
  <inkml:trace contextRef="#ctx0" brushRef="#br1" timeOffset="36452.4627">21326 16937 1502 0,'10'0'245'16,"2"-4"-90"-16,3 4-89 16,5 3-14-16,-3 2-27 15,1-1-9-15,0 2-34 16,-11-6-49-16</inkml:trace>
  <inkml:trace contextRef="#ctx0" brushRef="#br1" timeOffset="36608.3132">21393 16944 1136 0,'-1'7'349'0,"-4"10"-175"0,1 0-26 15,4 7-39-15,0-1-19 16,2-2-40-16,3 1-14 15,1-2-18-15,4-2-18 16,1-4-98-16</inkml:trace>
  <inkml:trace contextRef="#ctx0" brushRef="#br1" timeOffset="36889.8246">21690 17000 1400 0,'3'9'240'0,"-1"10"-16"15,-5-3-27-15,-3 6-22 16,-6-1-21-16,-3-9-62 16,0 1-26-16,-4-11-31 15,0-5-10-15,3-3-21 16,1-3-12-16,4-7-30 16,1-4-11-16,8-1-7 15,4 4 1-15,10 6 20 16,3 1 8-16,3 7 22 15,1 3 5-15,2 10 13 16,3 10 2-16,5 10 0 0,-3-8-3 16,6 1-9-16,-6-5-22 15</inkml:trace>
  <inkml:trace contextRef="#ctx0" brushRef="#br1" timeOffset="37248.7872">21847 16948 1321 0,'-3'-5'251'0,"14"6"-75"15,1-2-56-15,11 2-60 16,11 8-8-16,-9-7-24 15,6 1-8-15,3 0-8 16,-5-3-3-16,-1-1-69 0,-7 0-71 16</inkml:trace>
  <inkml:trace contextRef="#ctx0" brushRef="#br1" timeOffset="37373.875">21975 16976 1305 0,'-2'10'256'0,"0"15"-100"15,2-2-62-15,4 3-2 16,7-2-40-16,-5-4-20 0,6-3-19 16,-3-9-30-16</inkml:trace>
  <inkml:trace contextRef="#ctx0" brushRef="#br1" timeOffset="37686.3436">22336 17024 794 0,'2'-1'468'0,"-2"-6"-205"16,-1-4-120-16,-5 4-6 16,-3-1 8-16,-5 2-37 15,-4 5-16-15,-2 2-33 16,0 4-14-16,1 10-19 15,4-3 0-15,5 2 15 0,4 2 8 16,6-4 7-16,7 5-2 16,8 0-14-16,2-3-4 15,6-5-7-15,3-6-5 16,-7-6-5-16,3-3-12 16,-6-6-64-16,0 2-39 15,-4-6-131-15</inkml:trace>
  <inkml:trace contextRef="#ctx0" brushRef="#br1" timeOffset="37779.9124">22330 16793 1381 0,'-4'-3'260'0,"-2"1"-40"15,1 2-54-15,3 7-110 16,2 3-30-16,6 7-292 16</inkml:trace>
  <inkml:trace contextRef="#ctx0" brushRef="#br1" timeOffset="38186.4465">22462 17091 1140 0,'0'7'367'0,"5"6"-147"16,-7 0-72-16,1-4-6 16,-2-5-36-16,4 2-11 15,3-5-27-15,-1-2-13 16,-3 0-24-16,0 0-7 16,0 0-12-16,-2-14-3 15,-1-31-4-15,1 21-2 0,2 6-5 16,8 4-2-16,3 2-3 15,5 6 6-15,4 5 14 16,0 5 12-16,-4 7 20 16,2 2 3-16,-3 7 6 15,1 0-10-15,-4-1-15 16,-4-1-8-16,-3-2-16 16,-5-2-16-16,1 0-73 15,1 1-37-15</inkml:trace>
  <inkml:trace contextRef="#ctx0" brushRef="#br1" timeOffset="38357.9017">22776 17001 1499 0,'0'-2'294'0,"-1"-1"-4"0,0 3-74 16,0 0-79-16,1 0-27 15,0 24-42-15,6 32-19 16,-2-30-36-16,1-3-41 16</inkml:trace>
  <inkml:trace contextRef="#ctx0" brushRef="#br1" timeOffset="38857.7836">23068 17020 805 0,'-2'-6'488'0,"-6"-5"-235"0,-5-4-109 15,-5 8-23-15,-4 0 6 16,0 11-41-16,1 2-26 15,-1 6-33-15,5 5-4 16,4-1 3-16,6 7 8 16,12 4 10-16,6-2 4 15,7-3 5-15,4-5-2 16,3-8-12-16,-5-4-5 16,1-4-7-16,-6-3-1 15,-8-6-19-15,-4-3-19 0,-13-4-47 16,-2-1-21-16,-10-1-74 15,-1-4-60-15</inkml:trace>
  <inkml:trace contextRef="#ctx0" brushRef="#br1" timeOffset="39170.5044">23092 17004 1238 0,'14'5'285'0,"13"3"-125"16,0 6 9-16,-6 7-11 15,-8-7-14-15,-5 4-29 16,-6-5-28-16,-2-5-38 16,0 0-14-16,-1-8-16 15,1-1-8-15,1-8-33 16,4-2-16-16,4-2-32 16,0-5-2-16,6-4 21 0,2 7 13 15,4 2 26-15,-1-1 12 16,-4 13 22-16,-3-2 14 15,0 16 32-15,-1 8 10 16,-3 1 3-16,-4 0-6 16,-5 1-23-16,6-2-12 15,-5 0-16-15,8 5-20 0,-10-13-33 16,1 1 84-16</inkml:trace>
  <inkml:trace contextRef="#ctx0" brushRef="#br1" timeOffset="40185.7926">21134 17537 1223 0,'-5'14'301'31,"3"-7"-86"-31,0 0-101 0,-10 31 9 0,-8 6-21 16,-3-1-23-16,2-18-38 16,2-2-12-16,-1-10-15 0,3-6-8 15,3-9-22-15,0-10-15 16,11-9-21-16,2-1-3 16,3-4 15-16,3 3 9 15,5 6 18-15,-2 0 13 16,2 10 21-16,9 10 7 15,-6 5 9-15,3 5 3 16,1 6 3-16,-3-3 1 16,5 4-2-16,-1-1-5 0,-3-6-11 15,0 0-3-15,-3-11-6 16,0-3-2-16,2-8-16 16,0-5-8-16,-1-2-9 15,-2-1-2-15,-2 2 6 16,0 3 3-16,-2 6 2 15,0 4 1-15,-1 3 10 16,-3 3 7-16,2 7 13 16,2 1 6-16,-6 5 1 15,0-2-2-15,-3-6-7 16,-4-3-1-16,3-6-1 16,-1-4-1-16,-1-5-9 15,4-3-8-15,1-4-16 16,4-1-5-16,7 1 0 15,2 0 6-15,5 2 7 16,4 5 4-16,-2 9 4 16,1 2 5-16,-9 11 12 15,1 5 1-15,-5 0 0 0,-4 4-4 16,1 0-6-16,-7-3-14 16,4-2-56-16,1-1-316 15</inkml:trace>
  <inkml:trace contextRef="#ctx0" brushRef="#br1" timeOffset="40466.779">21615 17679 1455 0,'-8'-8'248'16,"-3"-8"-66"-16,-9 2-25 15,1 4 10-15,-6 5-37 16,4 6-19-16,4 6-44 16,4 4-21-16,5 2-17 15,2-1-1-15,9 6 6 16,1 1 1-16,12-4-3 16,7 3-5-16,0-10-8 15,1-3-3-15,-1-6-10 16,-3-7-20-16,-6-5-78 15,-2-2-44-15</inkml:trace>
  <inkml:trace contextRef="#ctx0" brushRef="#br1" timeOffset="40591.749">21567 17404 1584 0,'0'1'317'15,"0"3"-103"-15,0 1-95 16,0-5-85-16,0 1 9 15,4 20 40-15</inkml:trace>
  <inkml:trace contextRef="#ctx0" brushRef="#br1" timeOffset="41185.5584">21907 17640 1408 0,'5'-3'211'0,"1"-11"-80"16,-6-10-26-16,3 0-16 16,2-3-14-16,3-1-17 15,4 5 0-15,-2 5-1 16,-2-1-5-16,0 11-14 15,-5 8-9-15,2 0-12 16,-5 6-2-16,-1-6 6 16,1 1 6-16,-2 26 6 15,2 36-1-15,0-25-8 16,-2 0-6-16,-1-2-4 16,2-2-15-16,1-7-63 15,4-2-44-15</inkml:trace>
  <inkml:trace contextRef="#ctx0" brushRef="#br1" timeOffset="41513.4074">22278 17543 1308 0,'-8'-9'263'0,"-7"-6"-63"16,0 12-45-16,-4 0-47 15,0 8-22-15,-1 3-40 16,-4-1-10-16,7 9-14 16,1-3-3-16,7 6-7 15,5 8 2-15,9-2-4 16,6 5 0-16,9-7 5 16,3-9 2-16,3-6 9 15,1-6 4-15,0-6 5 16,-2-10 0-16,-8-5-3 15,-1 0-5-15,-12-5-10 16,-5 3-4-16,-8-6-12 16,-8 3-15-16,5 3-49 15,0 3 302-15</inkml:trace>
  <inkml:trace contextRef="#ctx0" brushRef="#br1" timeOffset="42107.016">22452 17652 1460 0,'0'-3'215'0,"-2"7"-79"15,2 3-8-15,0-7-11 16,0 2-1-16,1 14-28 16,2 28-11-16,-9-31-27 15,0-5-13-15,6-5-11 16,1-3-4-16,4-7-8 15,-2-4-3-15,4-2-14 16,-1-3-7-16,3 0-4 16,6 4 0-16,-2 3 5 15,3 5 2-15,-2 6 2 16,-5 0 0-16,-2 8 5 0,-2 3 4 16,-3 4 7-16,-1 3 1 15,0-4-1-15,-1-1-1 16,0-7-3-16,0-2 2 15,0-7-4-15,1-2-3 16,-1 2-9-16,0 0-9 16,3-4-14-16,1-10-2 15,40-28 2-15,-29 30 6 16,0 5 11-16,-1 3 8 0,-3 8 9 16,0 4 8-16,-3 6 16 15,-6-1 5-15,3 3-2 16,-3 0-5-16,-2-4-17 15,1 0-3-15</inkml:trace>
  <inkml:trace contextRef="#ctx0" brushRef="#br1" timeOffset="42648.851">23231 17570 1453 0,'-7'3'207'16,"-11"-1"-96"-16,0 1-16 15,3 7-20-15,-1-1-10 16,3 8-10-16,0 1-6 16,9-1-11-16,2 1-7 15,7-3-17-15,7-4-2 16,3-3 5-16,0-3 2 0,-1-6 3 15,-2-4-1-15,-6-4-2 16,-4-2-3-16,-8 1-10 16,-7 3-5-16,-6 0-9 15,-1 0-18-15,2 6-78 16</inkml:trace>
  <inkml:trace contextRef="#ctx0" brushRef="#br1" timeOffset="43086.558">23473 17566 1155 0,'-9'-4'365'0,"-6"-2"-117"15,-4 4-105-15,-4-1-16 16,5 4-41-16,4 2-15 16,3 4-34-16,10 3-10 0,4 3-12 15,0-3-1-15,7 0 1 16,-2-3-2-16,4-1-4 16,-1 1 1-16,1-6-3 15,2-1 1-15,-1-1-10 16,-4-1-13-16,-7-1-14 15,-3 1-4-15,-11 0 8 16,1 2 7-16,-6 0 22 16,0 4 11-16,-2 2 24 15,7 6 10-15,1-2 9 16,5 2-3-16,8 3-10 16,2-5-9-16,14 2-14 15,-1-2-2-15,10-8-42 16,4-2-15-16</inkml:trace>
  <inkml:trace contextRef="#ctx0" brushRef="#br1" timeOffset="44054.7369">23802 17310 1121 0,'6'-7'343'16,"9"-8"-190"-16,0-1 0 15,2 1-2-15,-4 3-9 16,2 7-40-16,5 5-16 0,1 8-35 15,3 8-17-15,-7 7-7 16,-8 5 6-16,-9 10 4 16,-10 1 1-16,-6 6-6 15,1-5-8-15,2-6-10 16,8-5-11-16,8-13-44 16,3-7-29-16</inkml:trace>
  <inkml:trace contextRef="#ctx0" brushRef="#br1" timeOffset="44242.2234">23888 17712 1521 0,'0'2'291'0,"4"0"0"0,3-1-86 15,-1 0-67-15,2-1-35 16,-2-3-68-16,5 1-30 16</inkml:trace>
  <inkml:trace contextRef="#ctx0" brushRef="#br1" timeOffset="45023.2584">24246 17529 1527 0,'0'0'250'16,"3"6"-112"-16,-3 0-15 15,0-6 0-15,0 7-4 16,3 14-24-16,9 30-13 16,-11-32-34-16,-1-2-15 0,1-6-14 15,-1-5 1-15,0-7 0 16,2-3-3-16,-3-6-6 15,3-2-8-15,3-2-17 16,1-2-8-16,6-3-1 16,2 2-1-16,-2 4 12 15,3 0 3-15,-3 8 2 16,1 5 3-16,4 8 10 16,-3 7 6-16,-5 3 13 15,-7-1 8-15,-2 1-3 16,-5-4-2-16,0 1-9 15,4-2-3-15,-6-10 0 16,7 0-1-16,0-8-4 16,3-5-3-16,6-3-13 15,-1-3-7-15,7-1-6 16,-4-1 1-16,7 5 3 16,-1 2 5-16,-2 7 5 0,2 4 6 15,-6 12 15-15,-1-2 13 16,-2 5 30-16,-1 4 6 15,1-3 4-15,-2 0-7 16,-1-6-25-16,1 1-8 16,-2-8-28-16,-2 3-8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09:55:47.45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20663 13799 1361 0,'0'-6'248'0,"-1"-2"-43"15,-2 4-15-15,-5 11-42 16,-1 8-11-16,1 16-51 16,0 11-2-16,3 11-28 15,-2 2-11-15,2-1-7 16,4-2-18-16,2-15-10 16,5-6-2-16,1-18-68 15,1-9-55-15</inkml:trace>
  <inkml:trace contextRef="#ctx0" brushRef="#br0" timeOffset="344.2022">20670 13754 1538 0,'1'-3'277'16,"8"-1"-95"-16,11 0-42 16,17 5-54-16,17 6-26 15,11 10-33-15,2 7-9 16,-1 9-9-16,-8 5-1 0,-7 7 0 15,-7 4-3-15,-12 1 0 16,-10-4 0-16,-16 1-1 16,-9-4-1-16,-13-1-11 15,-6 2-2-15,-2-9-72 16,1-2-64-16</inkml:trace>
  <inkml:trace contextRef="#ctx0" brushRef="#br0" timeOffset="642.491">20649 14210 1099 0,'-8'-2'367'16,"-7"0"-179"-16,4 0-30 15,11-1-15-15,8 0-7 16,23 0-26-16,19 3-12 16,33 3-18-16,10 3-12 0,14 3-21 15,-1-4-10-15,-5 5-6 16,-7-6 5-16</inkml:trace>
  <inkml:trace contextRef="#ctx0" brushRef="#br1" timeOffset="120607.6277">11904 2240 1504 0,'-4'0'248'0,"-4"10"-95"16,2 9-15-16,3 20-33 15,1 13 1-15,4 15-21 16,3 8-23-16,0 4-16 16,1 0-9-16,0-1-9 15,-3-2-6-15,-3-10-9 16,0-13 1-16,-4-17-19 16,3-10-37-16,1-19-155 0</inkml:trace>
  <inkml:trace contextRef="#ctx0" brushRef="#br1" timeOffset="120996.0474">11798 2383 1042 0,'4'-12'433'0,"14"-9"-182"15,1-3-62-15,12 8-66 16,6 4-21-16,0 8-31 16,1 5-18-16,-8 6-23 15,-7 6-5-15,-12 7-6 16,-11 4-1-16,-18 3-1 16,-1 2 0-16,-3-5-5 15,1-3-1-15,11-6-6 16,0-3-4-16,12-4-7 15,7-2-3-15,9-2-2 16,9 1 1-16,8 2 4 16,3 5 0-16,1 3 4 15,-10 4 3-15,-20 5 3 0,-13 3 1 16,-25 6-1-16,-9 2-1 16,-3-5-33-16,4-5-38 15,16-12-136-15</inkml:trace>
  <inkml:trace contextRef="#ctx0" brushRef="#br1" timeOffset="121263.4654">12374 2498 1611 0,'17'-4'347'16,"8"-2"-142"-16,15-1-97 16,7 7-38-16,5 3-43 15,1 1-7-15,-10 3-56 16,-9-3-61-16</inkml:trace>
  <inkml:trace contextRef="#ctx0" brushRef="#br1" timeOffset="121442.4714">12450 2610 1546 0,'2'2'333'0,"8"2"-55"15,20 2-131-15,12-1-44 16,17-5-64-16,2-1-16 16,3 1-97-16,-7 0-147 0</inkml:trace>
  <inkml:trace contextRef="#ctx0" brushRef="#br1" timeOffset="121772.5367">13090 2409 1540 0,'8'-21'305'0,"6"-22"-69"16,-1 7-21-16,-4 15-59 16,-7 8-34-16,0 17-39 0,3 15-19 15,0 20-37-15,-1 12-5 16,2 9-11-16,3 1-2 16,-3-1-2-16,4-3-3 15,1-8-6-15,-3-7-34 16,7-13-104-16,2-8-186 15</inkml:trace>
  <inkml:trace contextRef="#ctx0" brushRef="#br1" timeOffset="122085.0608">13589 2383 1592 0,'-15'-8'334'0,"-21"-5"-122"16,0 5-60-16,-1 13-77 15,2 10-30-15,9 15-31 16,3 7-7-16,11 6-4 16,10 1 2-16,14 0 9 15,10-5 3-15,17-8 20 16,8-6 5-16,8-16 9 15,1-7 4-15,-9-15-14 16,-5-4-3-16,-21-12 1 0,-11-2-3 16,-11-2-6-16,-12-4-15 15,-2 0-72-15,-5 0-74 16</inkml:trace>
  <inkml:trace contextRef="#ctx0" brushRef="#br1" timeOffset="122462.7539">13921 2754 1111 0,'6'-6'380'0,"6"-9"-181"15,4-4-38-15,0-9-39 16,2-3-20-16,0-2-6 16,-3-7-7-16,-7-8-30 15,-5-7-11-15,-6-13-19 16,-3 0-4-16,-5 10 3 16,-2 10-5-16,-6 23 5 15,0 15 1-15,-2 19-14 16,-1 13-1-16,5 23-6 15,3 9-1-15,11 13 10 0,8 0 3 16,17-6 2-16,9-4 0 16,15-11-8-16,7-5-4 15,0-10-41-15,-1-5-46 16,-6-12-150-16</inkml:trace>
  <inkml:trace contextRef="#ctx0" brushRef="#br1" timeOffset="122774.3405">14445 2667 1114 0,'4'-7'351'0,"8"-8"-201"16,-2 1-2-16,2 0-31 15,-4 0-9-15,-5-1-26 16,-3 1-5-16,-9-1 11 15,-7 2 3-15,-11 2 5 16,-5 3-5-16,-4 7-27 16,3 3-10-16,9 6-29 15,4 7-11-15,14 4-3 16,7-1 0-16,18 3 2 16,6-5 2-16,13-7-3 15,4 1-3-15,3-13-18 16,-3 1-36-16,-4-7-96 0,-6-4-87 15</inkml:trace>
  <inkml:trace contextRef="#ctx0" brushRef="#br1" timeOffset="123258.4336">14862 2624 1378 0,'3'-2'231'0,"3"-9"-67"16,-5-1 3-16,-6-1-36 15,-6-4 1-15,-8 4-19 16,-2 5-20-16,-6 0-36 16,1 5-17-16,5 6-31 15,3 3-10-15,6 7-8 16,1 0-2-16,11 2 3 16,4 1 2-16,11-7 2 0,7 2 2 15,1-8 2-15,2-3 0 16,4 0 1-16,-2-4-1 15,-4 0-1-15,2 4 1 16,-2 11 7-16,-1 6 6 16,-6 12 16-16,-5 1 8 15,-11 2 13-15,-10 0 1 16,-10-1-3-16,-8 2-6 16,-10-9-14-16,0-5-1 0,2-12-50 15,4-12-37-15,12-13-107 16</inkml:trace>
  <inkml:trace contextRef="#ctx0" brushRef="#br1" timeOffset="123539.8643">15098 2875 1360 0,'3'-7'282'0,"4"-5"24"16,-1 4-35-16,-2 9-66 16,2 3-36-16,-5 11-53 0,-2 5-27 15,-3 6-43-15,4 3-16 16,-3-1-15-16,3-5-21 15,7-3-83-15,-4-5-56 16</inkml:trace>
  <inkml:trace contextRef="#ctx0" brushRef="#br1" timeOffset="123806.8134">15320 2917 1478 0,'-7'-1'272'0,"-7"1"-38"16,0 4-71-16,3 8-83 15,2 5-28-15,5 1-17 16,5 6-5-16,7-4-10 16,5-1 2-16,9-5 6 15,2-2 7-15,4-13 5 16,-1 1 3-16,-4-11-1 15,-5-10-2-15,-10-1-4 16,-4-3-9-16,-13-3-74 16,-6 4 25-16</inkml:trace>
  <inkml:trace contextRef="#ctx0" brushRef="#br1" timeOffset="124187.1447">15713 2629 1317 0,'-7'-5'278'0,"6"3"-55"16,9-1-80-16,28 0-55 15,20 2-33-15,29-4-3 16,11-2 5-16,12 0 9 15,2 3-4-15,-4-3-8 16,-6 1-16-16,-20-1-84 16,-16-3-40-16,-31-3-122 0</inkml:trace>
  <inkml:trace contextRef="#ctx0" brushRef="#br1" timeOffset="124695.264">15950 2129 1547 0,'5'-1'261'0,"9"-1"-131"16,8 3-26-16,10 0-37 16,2 2-2-16,0-2-12 15,-1-1-11-15,-6 0-20 16,-6 0-3-16,-8-3-5 16,-8 1-2-16,-8 1-4 15,-5-1-5-15,-10 0-3 16,2 2-1-16,0 2-1 15,2 2 0-15,7 3-5 16,0 0-3-16,3 8-1 0,3 5 3 16,2 5 8-16,3 8 4 15,1 5 7-15,2 4 1 16,-6-1 0-16,-2-2 1 16,-5-10 2-16,-5-3 3 15,-7-11 1-15,4-4 2 16,-2-6-2-16,0-6-4 15,7-8-7-15,2-2-6 16,14-3-9-16,9 3-5 16,15 5-9-16,5 3-11 0,7 7 187 15</inkml:trace>
  <inkml:trace contextRef="#ctx0" brushRef="#br1" timeOffset="125280.1375">15893 2814 1532 0,'0'0'271'16,"7"1"-95"-16,6 3-38 15,19 3-51-15,4 0-4 16,11 1-22-16,-1-3-11 16,-3 2-23-16,-6-5-6 15,-6 0-7-15,-6-1-1 16,-11-1-20-16,-8-2-15 15,-10-3-25-15,-9 0-11 0,-11 0 14 16,0 5 8-16,-1 3 18 16,4 4 8-16,7 6 1 15,1 1 0-15,7 4 2 16,5 2 3-16,0 6 7 16,4 2 5-16,1-1 14 15,-2 5 8-15,2-1 16 16,-9-4 7-16,-1 1-1 15,-3-3-6-15,-8-4-14 16,1-1-5-16,-4-9-7 16,-5-4-2-16,3-7-3 15,2-2-3-15,11-4-13 16,9-1-6-16,15 4-7 16,8 0 0-16,5 3 5 15,3 3 3-15,0 0 1 16,0 1-17-16,5 0-59 15,1-1-30-15,4-3-164 0</inkml:trace>
  <inkml:trace contextRef="#ctx0" brushRef="#br1" timeOffset="125504.679">16451 3144 1239 0,'-10'-2'327'0,"-3"-1"-91"15,-4 3-57-15,-2 3-38 0,4 6-55 16,1-1-26-1,8 9-31-15,5 2-8 0,5 1-11 16,8 5 0-16,9-5 13 16,5-2 12-16,6-9 15 15,0-7 7-15,-4-10 3 16,-4-7 1-16,-10-8-5 16,-10-5-6-16,-14 1-15 15,-12 1-20-15,-6 8 302 16</inkml:trace>
  <inkml:trace contextRef="#ctx0" brushRef="#br1" timeOffset="131334.4908">11696 4469 1354 0,'14'10'214'0,"13"5"-94"15,3-2 5-15,3-12 9 16,-3-8-9-16,-7-15-7 16,-1-5-9-16,-8-14-31 15,-4-5-9-15,-3-11-32 16,-5-5-12-16,-2-3-11 0,0 1-4 15,-1 0-5-15,2 6-4 16,10 7-7-16,4 6-4 16,7 18-12-16,6 11 2 15,10 23-55-15,7 8-50 16</inkml:trace>
  <inkml:trace contextRef="#ctx0" brushRef="#br1" timeOffset="131519.6115">11677 4207 1532 0,'0'-2'288'0,"4"-2"-78"16,11 1-71-16,22-1-85 15,6 2-22-15,13-2-17 16,3 3-9-16,-2 1-233 15</inkml:trace>
  <inkml:trace contextRef="#ctx0" brushRef="#br1" timeOffset="131709.1045">12361 3701 1703 0,'-4'0'394'16,"-9"3"-201"-16,0 10-71 16,1 18-85-16,-2 8-15 15,2 15-104-15,4 2 82 16</inkml:trace>
  <inkml:trace contextRef="#ctx0" brushRef="#br1" timeOffset="131964.6879">12436 4194 1536 0,'0'-2'328'15,"5"0"-6"-15,13 2-193 16,9 2-26-16,14 4-56 16,6-2-14-16,0 1-21 15,-1-2-33-15,-12 0-108 16,-6-2-99-16</inkml:trace>
  <inkml:trace contextRef="#ctx0" brushRef="#br1" timeOffset="132118.4482">12496 4315 1483 0,'-2'5'144'0,"1"-2"-28"15,5 6 163-15,10 1-69 16,17-5-77-16,10 1-41 16,13-5-46-16,-1 1-27 0,-2-5-417 15</inkml:trace>
  <inkml:trace contextRef="#ctx0" brushRef="#br1" timeOffset="132641.4838">13040 4432 1252 0,'-2'2'264'15,"-1"0"-162"-15,13 4-29 16,18-4-7-16,22 2-17 16,17 3 12-16,36-5-13 15,17 6-9-15,31-1-10 16,13 0-6-16,18 4-8 16,-4 0 1-16,3-3-6 15,-5 0-1-15,-17-6 0 16,-7-2-2-16,-21 5-94 15</inkml:trace>
  <inkml:trace contextRef="#ctx0" brushRef="#br1" timeOffset="134592.3098">13650 4087 896 0,'-1'-4'435'0,"2"-6"-252"15,3-6-70-15,3-6-17 16,7-2-12-16,5 0-1 16,1 1-4-16,3 10-21 15,-1 7-13-15,-5 11-23 16,1 9-9-16,-4 10-6 16,-5 7 1-16,-5 8 2 15,-4 1 0-15,0 2 0 0,0-5 0 16,6-8 0-1,1-5 1-15,5-11 0 0,3-5 0 16,3-7 3-16,1-2 0 16,3-12 1-16,0-3 0 15,-2-10-3-15,-1-1 0 16,-2-2-2-16,-3 1-1 16,-7 4 1-16,-6 0-1 15,-4 5 5-15,-5 6 5 16,-1 5 10-16,-2 5 1 0,3 6 7 15,2 6-3-15,5 8-2 16,4 7-2-16,9 12-6 16,6-1-4-16,10-1-11 15,0-2 8-15,-4-10-46 16,-1-3-239-16</inkml:trace>
  <inkml:trace contextRef="#ctx0" brushRef="#br1" timeOffset="139165.1755">13063 4922 1015 0,'2'-7'428'0,"3"-5"-253"15,8-10-48-15,2-4-13 16,6-4-24-16,3-3-10 16,-1 12-15-16,2 3 0 15,-5 11-20-15,-8 11-8 0,-3 12-13 16,-5 9-4-16,-1 18 0 16,2 2 0-16,-2 2-2 15,-1-3-3-15,4-14-2 16,0-5-1-16,7-15 3 15,6-7 3-15,6-10 4 16,1-9 1-16,-1-13-4 16,-3-4-3-16,-4-8-4 15,-4 1-2-15,-6 4-4 16,0 4-3-16,-5 14-1 16,-2 7-1-16,0 19 0 15,0 10 2-15,3 15 1 16,0 4 2-16,5 6 0 15,2-1-1-15,6-10-19 0,1-5-44 16</inkml:trace>
  <inkml:trace contextRef="#ctx0" brushRef="#br1" timeOffset="139778.3966">14169 4781 1194 0,'7'-9'328'0,"8"-11"-124"0,0 4-7 15,3 6-53 1,2 3-17-16,-4 9-33 0,-1 6-7 16,-6 11-11-16,-6 8-5 15,-3 11-11-15,-1 7-10 16,1 0-24-16,2-2-6 16,4-13-9-16,2-8-1 15,6-15 1-15,3-4 2 16,6-13-2-16,2-8-1 0,2-7-6 15,-3-7-4-15,-4-5-6 16,-3-2-1-16,-3 4 1 16,-4 5 0-16,-4 14 3 15,-5 6-1-15,-6 14 0 16,-3 12 1-16,-1 15 3 16,0 6 3-16,4 6 1 15,5 1-1-15,8-6 0 16,7-6-21-16,12-10-97 15,2-10-54-15</inkml:trace>
  <inkml:trace contextRef="#ctx0" brushRef="#br1" timeOffset="140227.7675">14854 4916 1222 0,'-8'-6'331'15,"-4"-7"-105"-15,-6 6-33 16,-5 3-25-16,2 4-59 16,1 4-35-16,9 2-48 15,7 2-13-15,10 4-6 16,6 1 3-16,8 2 8 15,5 6 4-15,1-1 0 16,0 2 7-16,-13 1 24 16,-8-2 11-16,-18-2 12 15,-7-4-7-15,-10-9-23 16,1-9-23-16,8-20-92 16,13-3-59-16</inkml:trace>
  <inkml:trace contextRef="#ctx0" brushRef="#br1" timeOffset="140726.8928">15225 4488 1244 0,'0'8'289'0,"-1"13"-118"16,1 1-12-16,10-3-29 15,3 2-16-15,7-5-13 16,3-3-7-16,0-10-12 16,0-3-1-16,-1-12 1 0,-3-11-1 15,-4-8-19-15,-4-14-12 16,-4-13-27-16,-4-4-5 15,-4-15-8-15,1 3-2 16,-2-5-6-16,4 6-3 16,9 5-13-16,7 3-10 15,5 21-23-15,0 10-27 16,2 30-57-16,2 11-31 0,4 18-165 16</inkml:trace>
  <inkml:trace contextRef="#ctx0" brushRef="#br1" timeOffset="140938.5523">15223 4237 1402 0,'7'1'244'0,"16"1"-36"15,10-2 2-15,21-3-50 16,8-2-28-16,2-1-66 16,-2 3-16-16,-14 3 19 15</inkml:trace>
  <inkml:trace contextRef="#ctx0" brushRef="#br1" timeOffset="153675.699">13874 4693 1380 0,'-2'0'228'15,"-2"3"-76"-15,0 7-24 16,1 6-51-16,3 7-18 16,3 12-22-16,2 2-9 15,2 8-10-15,1-3-4 16,-2-2-6-16,2-7 0 0,-2-11-14 15,2-4-25-15,-2-13-85 16,-3-5-81-16</inkml:trace>
  <inkml:trace contextRef="#ctx0" brushRef="#br1" timeOffset="153856.7276">13748 4896 1256 0,'0'-1'298'16,"6"1"-98"-16,14-1-53 16,6-4-20-16,20 5-27 15,4-2-10-15,8 1-36 16,-1 0-15-16,-10-3-27 16,-9 1-13-16</inkml:trace>
  <inkml:trace contextRef="#ctx0" brushRef="#br1" timeOffset="164065.6569">17821 2626 1311 0,'3'-6'235'0,"2"-6"-121"16,6-3 5-16,6-7-7 15,7 1-5-15,12-7-15 16,2 1-1-16,-1-1-18 16,-1 4-11-16,-17 12-20 15,-4 7-8-15,-5 15-14 16,-5 10-5-16,1 10-9 16,0 5-1-16,-6 9-3 15,1 0 0-15,5-1 2 16,-2-4-1-16,11-10 2 15,3-7 1-15,7-16 3 16,3-6 3-16,4-16 3 16,-4-8 0-16,-4-9-1 15,-2-7-2-15,-8-3-4 16,-3-2-3-16,-5 2-4 0,-2 6-1 16,-4 15-1-16,0 8-4 15,-4 18-2-15,2 11 1 16,0 11 4-16,1 7 3 15,5 8 1-15,3 2 1 16,3 2-1-16,4 0 0 16,-1-5-72-16,-3-4-65 15</inkml:trace>
  <inkml:trace contextRef="#ctx0" brushRef="#br1" timeOffset="164455.3653">18472 2730 1393 0,'8'-2'245'16,"8"-1"-58"-16,1 6-44 15,-7 4-20-15,-3 6-14 16,-4 5-6-16,-3 6-29 0,-1 2-16 16,-5 1-27-16,3-3-10 15,0-13-11-15,2-8-4 16,7-11-4-16,3-7-2 16,6-7-2-16,7 0 1 15,3 4 0-15,-1 3-2 16,-1 9 3-16,-3 5 0 15,-9 5 0-15,1 6 4 16,-6 7-1-16,-3 3 1 16,0 4 4-16,-6-1-16 0,0-2-82 15,-2-1-88-15</inkml:trace>
  <inkml:trace contextRef="#ctx0" brushRef="#br1" timeOffset="164605.4418">18611 2532 1677 0,'-3'-5'381'15,"-5"0"-180"-15,8 7-132 16,1 5-38-16,7 5-94 16,3-3-72-16</inkml:trace>
  <inkml:trace contextRef="#ctx0" brushRef="#br1" timeOffset="164755.845">18792 2740 1403 0,'14'20'274'0,"10"18"8"15,7 10-146-15,3 4-30 16,-7 1-55-16,-2-2-16 16,-8-13-16-16,-3-6 2 15,-3-11-58-15,2-7-55 16</inkml:trace>
  <inkml:trace contextRef="#ctx0" brushRef="#br1" timeOffset="164920.9952">19026 2776 1582 0,'-9'4'338'16,"-12"1"-101"-16,-1 16-90 15,-3 4-31-15,-5 13-47 16,6 4-21-16,-3 4-29 15,0-3-1-15,8-5-87 16,4 0-22-16</inkml:trace>
  <inkml:trace contextRef="#ctx0" brushRef="#br1" timeOffset="165459.674">19213 2881 1354 0,'0'-9'235'15,"1"-12"-74"-15,-1-2-18 16,-2 1-35-16,-3 2-12 15,-5 4 1-15,-2 4-5 0,-2 4-20 16,-2 2-13-16,-1 7-27 16,0 4-12-16,3 7-19 15,2 6-4-15,7 3-4 16,5 4-1-16,2-1 2 16,7 0 1-16,5-5 2 15,-1-6 2-15,6-7 1 16,1-6-1-16,1-10 0 15,0-4-5-15,-3-7-9 16,-1 2 1-16,-7-3 0 16,-4 1 6-16,-4 8 9 15,-2 2 0-15,-2 11-3 16,-1 3 1-16,-1 9 3 16,4 3 5-16,4 3 9 15,5 1 2-15,5-2 1 0,3-2-1 16,7-2 0-16,0-4 1 15,1-8 2-15,2 0 3 16,-8-12 6-16,-4-4 0 16,-6-7-2-16,-7-9-9 15,-1 2-57-15,-3 0-34 16</inkml:trace>
  <inkml:trace contextRef="#ctx0" brushRef="#br1" timeOffset="165745.9017">19758 2561 1233 0,'5'3'326'0,"11"-2"-56"15,6-1-75-15,15 0-89 16,4-1-28-16,-3 1-54 16,1 2-5-16,-12 1-62 15,-3-1-78-15</inkml:trace>
  <inkml:trace contextRef="#ctx0" brushRef="#br1" timeOffset="165909.4616">19846 2680 1581 0,'7'3'304'0,"16"1"-154"16,7 0-53-16,7-2-54 15,6 0-48-15</inkml:trace>
  <inkml:trace contextRef="#ctx0" brushRef="#br1" timeOffset="166536.1029">20499 2444 1372 0,'-1'-5'224'0,"1"-1"-85"16,0-4-5-16,12-2-23 16,2 1-17-16,11 2-17 15,5 3-10-15,2 4-33 16,2 3-7-16,-11 6-18 16,-7 2-4-16,-16 7-2 15,-7 2 1-15,-13 5 3 16,-4-2-1-16,0-6 1 15,4-2-2-15,10-7-5 16,8-1-2-16,4 2-5 16,11 0 2-16,10 6 2 15,9 4 2-15,10 4 4 0,-3 6 1 16,-12 2 4-16,-10 3 7 16,-27-2 11-16,-9 0 3 15,-16-8 4-15,-6-7-1 16,3-14-32-16,0-10-33 15,15-10-76-15,6-1-101 16</inkml:trace>
  <inkml:trace contextRef="#ctx0" brushRef="#br1" timeOffset="166975.1703">20903 2507 1489 0,'3'-3'237'0,"4"-2"-107"15,7-1-7-15,0-1-42 16,3 0-7-16,9 3-14 16,-1 4-11-16,-1 1-26 15,3 6-10-15,-17 3-9 16,-4 0 0-16,-11 5-1 0,-10-1 0 16,-3-2-2-16,2 1-2 15,4-7-6-15,9-2-3 16,6-1-2-16,5-3 0 15,11 6 6-15,5-2 1 16,5 6 3-16,0 7 1 16,-16 2 4-16,-9 4 5 15,-21 5 7-15,-11 1 1 0,-10-7-32 16,1-5-40-16,6-14-139 16</inkml:trace>
  <inkml:trace contextRef="#ctx0" brushRef="#br1" timeOffset="167271.557">21287 2614 1461 0,'1'-10'256'16,"6"-6"-53"-16,-2-7-66 15,1 2-24-15,1-3-25 16,0 3-6-16,1 4-17 0,0 1-9 16,1 8-12-1,-5 4-13-15,2 11-10 0,0 12 2 16,-2 13-2-16,0 5 3 16,4 13-3-16,0 0-3 15,-1 1-8-15,0-4 3 16,-5-10-60-16,-1-8 387 15</inkml:trace>
  <inkml:trace contextRef="#ctx0" brushRef="#br1" timeOffset="167785.3582">21771 2597 1289 0,'2'4'231'0,"6"15"-147"0,9 11-23 16,6 34-19-16,3 15 6 16,8 17-2-16,-7 1 9 15,-5-11-10-15,0-11-9 16,-15-20-13-16,1-14 21 0,-2-21 33 15,-4-10 28 1,3-24 30-16,-1-10-25 0,0-23-40 16,-1-11-23-16,0-23-19 15,-6-19 0-15,-5-27-2 16,-4-5 0-16,-2-12-11 16,4 10-11-16,2 21-6 15,5 11-5-15,5 38-5 16,-2 11 2-16,3 24-45 15,1 11-41-15,-3 7-156 16</inkml:trace>
  <inkml:trace contextRef="#ctx0" brushRef="#br1" timeOffset="168347.9162">21904 2004 1509 0,'9'-7'194'0,"9"3"-155"0,26-1-49 16,13 0-1-16,43 5 21 15,15-2 19-15,30 0 37 16,18 1 25-16,9-2-7 16,8 1-12-16,8 4-36 15,-6 0-11-15,1 3 12 16,-5 2-2-16,-14-6 0 15,-4 3 3-15,-14-1-26 16,-10-2-5-16,-9-2-2 16,-13-7-5-16,-16 0-10 15,-13 1-4-15,-32 4-11 16,-15 2-7-16,-33 5-2 16,-12 0 0-16,-18-1 14 15,-3-2 9-15,0 0 11 0,5-1 2 16,9-4-5-16,5 4-4 15,7 2-7-15,2-1 1 16,1 3-1-16,-1-4-2 16,0 0 1-16,2 7 3 15,10 23 5-15,14 36 6 16,-9-20 7-16,0 1 21 16</inkml:trace>
  <inkml:trace contextRef="#ctx0" brushRef="#br1" timeOffset="169815.5201">22280 2797 1148 0,'12'-15'316'0,"8"-15"-187"16,-2 0-16-16,-6 1-3 16,-8 3 10-16,-2 1-23 15,1 8-10-15,-1 7-16 0,1 5-8 16,0 5-16-16,-1-1-10 16,-2 1-13-16,0 0-3 15,0 0 8-15,0 8 5 16,4 20 4-16,4 34 2 15,-6-23-9-15,2 4-4 16,-3-2-8-16,3-2-3 16,6-9-48-16,-2-8-37 0</inkml:trace>
  <inkml:trace contextRef="#ctx0" brushRef="#br1" timeOffset="170086.9506">22776 2524 1639 0,'0'-2'345'0,"4"7"-180"16,2 9-63-16,3 15-51 15,-1 5-5-15,2 9-7 16,2 3-7-16,-5-3-17 0,2-1-2 16,-6-8-8-16,2-3-24 15,0-13-98-15,-1-6-97 16</inkml:trace>
  <inkml:trace contextRef="#ctx0" brushRef="#br1" timeOffset="170238.0097">22628 2709 1190 0,'0'0'348'0,"4"1"-87"16,7 2-74-16,17-1-95 15,11-1-18-15,19-1-33 16,2-2-13-16,4 0-31 16,-2-3 53-16</inkml:trace>
  <inkml:trace contextRef="#ctx0" brushRef="#br1" timeOffset="170790.5295">23412 2407 1509 0,'2'-3'236'15,"11"-4"-120"-15,12 0-30 0,13 3-40 16,10-1-2-16,12-1-1 16,3 2-3-16,-3 1-7 15,-2 4-6-15,-16 4-14 16,-9 1-8-16,-14-1-27 16,-8 1-21-16,-11-1-55 15,-1-5-31-15,-5 0-33 16,5-1 11-16,0-1 26 15,-21 1-21-15,-32-1 38 16,32 2 67-16,1 2 144 16,2 1 9-16,4 1-15 15,6 4-17-15,4 0-11 16,4 5 5-16,1 5-17 16,1 3-9-16,7 10 4 15,0-1-1-15,8 5-7 16,-3 1-4-16,0-8-8 15,-3 1-1-15,-4-9-65 16,-1-4-70-16</inkml:trace>
  <inkml:trace contextRef="#ctx0" brushRef="#br1" timeOffset="171133.6968">24064 2602 798 0,'-2'-3'522'0,"-7"-6"-258"16,-4 1-83-16,-7 2-36 15,-4 1-15-15,-1 6-52 16,-2 0-15-16,9 10-44 16,5-1-15-16,5 3-8 15,8 4 2-15,7 1 11 16,5-1 10-16,14-2 15 16,2-4 3-16,6-5-4 15,0 0 0-15,-3-9-46 0,-1-1 419 16</inkml:trace>
  <inkml:trace contextRef="#ctx0" brushRef="#br1" timeOffset="171717.5495">23435 2929 921 0,'0'0'475'0,"0"-3"-288"0,9 3-50 15,9-2-9-15,20 2-17 16,13 0-9-16,29 1-6 15,7 5-6-15,10 1-38 16,3-1-14-16,-4 1-17 16,-2-3-7-16,-7-5-14 15,-11-2-15-15,-17-2-62 16,-7 2-54-16</inkml:trace>
  <inkml:trace contextRef="#ctx0" brushRef="#br1" timeOffset="172241.3528">23356 3227 1599 0,'-1'-6'291'0,"1"-10"-178"16,4 1-27-16,9 1-11 16,4 0-4-16,9 7-8 15,6 4-8-15,10 9-31 16,-1 4-7-16,-11 10-7 16,-7 2-1-16,-23 6 6 15,-10 5 4-15,-16 4 2 16,-6-3 0-16,1-4-3 15,5-3-2-15,7-14-2 16,8-1-3-16,10-11-11 16,2-3-3-16,14-3-10 15,6-2 1-15,11 3 1 16,4 0 1-16,5 5-7 0,1 4-22 16,-1 0-81-16,-2 2-336 15</inkml:trace>
  <inkml:trace contextRef="#ctx0" brushRef="#br1" timeOffset="172541.5166">23731 3165 1555 0,'5'0'261'0,"7"0"-128"15,9 1-78-15,8-1-26 16,0-1-11-16,5 1-1 15,-1-4 2-15,-6 0 1 16,-3 0 2-16,-14-4-3 16,-7 2 1-16,-5 6-6 15,-4 0-1-15,-6 8 13 16,0 4 3-16,0 7 4 16,1 7 3-16,6 6-16 15,5 5-6-15,0 4-7 16,5 1 0-16,-1-7 2 15,2-7-7-15,0-13-37 16,-3-11-33-16</inkml:trace>
  <inkml:trace contextRef="#ctx0" brushRef="#br1" timeOffset="172695.457">23722 3319 1576 0,'8'0'276'15,"17"-2"-174"-15,7-2-32 16,22-4-47-16,7 0-14 0,9 0-12 16,4 1 3-16</inkml:trace>
  <inkml:trace contextRef="#ctx0" brushRef="#br1" timeOffset="173145.5862">24136 3182 1461 0,'2'-6'256'0,"7"-5"-40"16,6-1-26-16,12 5-51 16,3 1-30-16,7 4-44 15,-1 2-12-15,-4 6-27 0,-2 2-9 16,-9 2-7-16,-9 2-2 16,-12-1 1-16,-10 4-1 15,-12 4-1-15,2-3-1 16,-1-2-2-16,9-4-2 15,5-5-7-15,8-1-3 16,13 1-2-16,0 1 2 0,10 6 4 16,-3 3 3-16,-3 6 1 15,3 3 1-15,-13 4 11 16,-8-1 10-16,-16 0 18 16,-10 0 4-16,-14-10 1 15,-6-4-6-15,-7-10-36 16,-4-6-33-16,10-4 344 15</inkml:trace>
  <inkml:trace contextRef="#ctx0" brushRef="#br1" timeOffset="184481.34">17961 4009 1209 0,'14'-4'325'15,"12"4"-126"-15,13-3-48 16,6-3-17-16,13 5-53 16,1-7-14-16,-5 8-33 15,-7 0-14-15,-16 3-14 16,-4 4-30-16,-16-6-115 16,-2 0-108-16</inkml:trace>
  <inkml:trace contextRef="#ctx0" brushRef="#br1" timeOffset="184854.7849">18203 3975 1240 0,'-1'2'281'16,"-3"4"-138"-16,2 6-10 15,-1 8-23-15,0 6-17 16,1 10-29-16,2 2-18 0,1 7-22 15,5-2-6 1,0 8-12-16,-1 0 1 0,0-5-2 16,-3 0 1-16,-2-13 2 15,-3-4 0-15,-10-7-1 16,-3 0 2-16,-9-8-1 16,-5-5-2-16,0-1 1 15,4-3-2-15,2-4-2 16,8 4-2-16,8-3 0 15,-2-1-1-15,12-2-3 16,5 0-1-16,14 0 2 16,4-3 2-16,12 6 11 15,2-2 2-15,1 0 2 16,4 7-1-16,-7-7 2 16,-1 3-23-16</inkml:trace>
  <inkml:trace contextRef="#ctx0" brushRef="#br1" timeOffset="185289.7642">18829 4275 1367 0,'3'0'236'0,"11"-1"-63"16,9 1-29-16,17-1-56 15,3 1-29-15,-1-2-35 16,2 0-11-16,-9 2-7 0,2 1-28 15,-4 3-90-15,-12 0-82 16</inkml:trace>
  <inkml:trace contextRef="#ctx0" brushRef="#br1" timeOffset="185531.4564">18827 4434 1328 0,'3'3'246'0,"11"7"-80"16,6-2-4-16,13-7-29 16,6-1-10-16,10-6-23 15,-1-1-22-15,2 3-37 16,-4-1-9-16,-9-2-63 15,-5 4 23-15</inkml:trace>
  <inkml:trace contextRef="#ctx0" brushRef="#br1" timeOffset="186262.3237">19656 4337 804 0,'-18'2'462'0,"-12"3"-219"15,10 0-135-15,22-1-40 16,17 2 0-16,31-3-19 15,22 1 2-15,28-2-5 16,15-2-7-16,32 1 4 16,1 3 5-16,15-2-5 15,-4 4-5-15,-18-4-13 16,-10-2-10-16,-27-1-4 16,-13-6-1-16,-24 1-1 15,-7 3-1-15,-15-1-32 16,-9 2-34-16</inkml:trace>
  <inkml:trace contextRef="#ctx0" brushRef="#br1" timeOffset="186793.4129">20179 3731 1167 0,'0'-5'349'0,"1"-2"-167"15,0 11-45-15,2 8-7 16,4 21-50-16,-1 8-1 16,6 20-13-16,-2 5-12 15,1-3-18-15,-3-5-6 16,1-14-14-16,-1-7-2 15,-2-11-26-15,0-4-27 16,-5-14-89-16</inkml:trace>
  <inkml:trace contextRef="#ctx0" brushRef="#br1" timeOffset="187136.2276">20044 3695 1375 0,'1'-9'238'15,"4"-10"-69"-15,12 2-55 16,9-3-9-16,24 2-16 15,13 2 4-15,23 10-18 16,-1 6-18-16,-11 9-30 16,-11 7-11-16,-35 10-11 0,-15 4 0 15,-32 7 1-15,-15 3 4 16,-24-1 2-16,-8-2 0 16,3-12-8-16,2-7-7 15,22-17-38-15,11-3-28 16,22-4-125-16</inkml:trace>
  <inkml:trace contextRef="#ctx0" brushRef="#br1" timeOffset="189081.1594">20647 4083 890 0,'4'0'481'0,"1"-1"-272"16,-5 7-94-16,-1-6-9 15,0 1-14-15,-9 22-14 16,-24 27-30-16,13-28-15 16,1-7-19-16,2-1-4 15,6-10-1-15,0-4-1 16,8-9-2-16,2-3-4 0,4-6-4 16,2-2-2-16,4 3 0 15,-1 2 1-15,4 9 0 16,-1 8 2-16,5 7 1 15,-1 3 0-15,3 8 1 16,3 2 1-16,0 0-1 16,0-3 1-16,3-7-37 15,-2-5-41-15,-2-6-216 16</inkml:trace>
  <inkml:trace contextRef="#ctx0" brushRef="#br1" timeOffset="189279.0366">20784 4123 926 0,'0'-7'461'0,"4"-1"-264"16,-2 5-44-16,0 7-50 16,3 9-17-16,2 4-37 15,1 0-17-15,5 2-16 0,-1-2-3 16,3-7 8-16,0-4 7 16,1-8 9-16,1-6 5 15,-4-6-13-15,-1 0-9 16,-5-1-10-16,-1 3-21 15,-4 7-122-15</inkml:trace>
  <inkml:trace contextRef="#ctx0" brushRef="#br1" timeOffset="189690.9361">21083 4160 1215 0,'4'-3'277'0,"7"-4"-167"16,-1 0-17-16,-1 0-26 15,-2-1-3-15,-1 3 3 16,-2-5-5-16,-6 2-6 16,-2 0-7-16,-8 3-13 15,-3 0-4-15,-4 6-17 16,-1 8-6-16,4 4-9 15,1 2 0-15,9 0-4 16,2-4 1-16,6 0 0 16,5-7 1-16,4-4 2 0,5-4 2 15,3-5 1-15,1 1 0 16,-3 2-1-16,-1 0-1 16,-2 5 2-16,0 3 1 15,1 11 2-15,1 4 1 16,-6 4 3-16,-2 2 12 15,-14-5 23-15,-9 1 6 16,-6-5 2-16,-8-7-11 16,-2-6-52-16,-1-2-24 0</inkml:trace>
  <inkml:trace contextRef="#ctx0" brushRef="#br1" timeOffset="190274.9339">19978 4555 903 0,'-1'-6'501'0,"1"-1"-266"15,0 6-33-15,-2 7-48 16,3 8-25-16,-3 2-28 16,-3 3-16-16,1 5-37 15,-5 0-14-15,12 5-17 16,4-2-5-16,9 0-6 16,6-4-1-16,3-4-1 15,5-4 0-15,-1-5-33 16,1-1-38-16,-7-9-94 15,-3-1-64-15</inkml:trace>
  <inkml:trace contextRef="#ctx0" brushRef="#br1" timeOffset="190447.5824">20202 4586 1040 0,'-1'-6'432'16,"-1"-1"-216"-16,-2 3-10 15,3 8-62-15,-1 10-25 16,-1 9-30-16,3 10-13 0,-2 10-33 15,2 4-8-15,-2 12-10 16,-3-2-4-16,-1-3-7 16,2-4-27-16,4-17-68 15</inkml:trace>
  <inkml:trace contextRef="#ctx0" brushRef="#br1" timeOffset="190993.5624">20403 4750 1465 0,'-3'2'228'0,"2"5"-81"0,1 10-48 16,0 8-35-16,5 6-3 16,-5 1 4-16,1-3 11 15,5 0-21-15,-4-9-13 16,5-7-23-16,-4-5-3 16,-1-16-2-16,-1-1 0 15,-1-7-3-15,-1-4-3 0,-3-2-5 16,2-1-1-16,1-3-2 15,-4-1-3-15,4 6-5 16,1 1 1-16,7 6-1 16,0 2 0-16,2 5 4 15,2 4-1-15,-1 3-1 16,-1 0 1-16,5 1 0 16,-5 1 0-16,7 2 2 15,4-2 1-15,3 0 2 16,0-2 0-16,-5-1 2 15,0 0 1-15,-10-1 2 16,-1-1 0-16,-4 3-1 16,-2 3 4-16,-1-3 9 15,0 0 4-15,-1 8-1 16,1 17-3-16,3 33-12 16,1-25 1-16,3-2-44 15,1-2-42-15</inkml:trace>
  <inkml:trace contextRef="#ctx0" brushRef="#br1" timeOffset="191472.7549">20847 4750 1202 0,'2'-5'333'0,"-1"-2"-108"16,6 5-30-16,4 10-90 15,-1 5-24-15,-1 12-28 16,0 4-6-16,3 8 3 16,-2 1-4-16,-2-2-7 15,-3-4-5-15,-2-10-10 16,-3-7-3-16,0-12-4 0,1 0 2 16,-3-8 2-16,1 4-2 15,0 0-5-15,0-7-5 16,-1-9-5-16,5-29-1 15,6 26-4-15,1-4-1 16,2 0-2-16,4 2-1 16,0 4 1-16,3 4-2 15,-1 7-7-15,4 6-22 16,1 4-51-16,-2 0-64 0</inkml:trace>
  <inkml:trace contextRef="#ctx0" brushRef="#br1" timeOffset="191956.7825">21295 4636 1311 0,'-2'-5'277'0,"-2"-4"-76"15,5 0-59-15,6-1-29 16,7 2-35-16,7 1-4 16,5 5-19-16,2 2-12 15,2 9-24-15,-8-2-9 0,-7 8 1 16,-12 1 4-16,-12 6 9 16,-5 5 3-16,-10 2-7 15,1-1-6-15,-1 0-6 16,7-5 0-16,10-7 2 15,7-3 0-15,12-5 1 16,4-4 0-16,11-3-2 16,-4-2-2-16,9-4-18 15,-4-1-18-15,-5-3 29 16</inkml:trace>
  <inkml:trace contextRef="#ctx0" brushRef="#br1" timeOffset="193034.8454">21191 4399 560 0,'-3'0'267'0,"-2"1"-88"16,2 2-25-16,3-3-22 15,0 0-34-15,0 0-28 16,0-1-15-16,0-1 2 16,0 1 2-16,4 0 14 0,8-1-2 15,33-4-7-15,-27 7-2 16,9-1-8-16,0 1-7 16,10 1-10-16,1-2-4 15,3-2-9-15,1-2-1 16,-2-1-4-16,-6 1 1 15,-10-1 2-15,-6 5 3 16,-8 1-2-16,-4 1-1 0,-4 3-7 16,-2-3-4-16,0-2-4 15,0 0-2-15,0 0 0 16,0 0-1-16,0 0-2 16,0 0 0-16,0 0-1 15,0 0-1-15,0 0 0 16,0 0 0-16,0 0-27 15,0 0-21-15,0 0-47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10:10:48.82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17101 9459 1421 0,'-5'1'275'0,"2"-1"14"16,4 3-60-16,-1-3-71 15,2 0-36-15,28 0-51 16,45 0-16-16,-26-5-33 16,4 3-8-16,-2-4-28 15,2 1-50-15,-10 0-128 16</inkml:trace>
  <inkml:trace contextRef="#ctx0" brushRef="#br0" timeOffset="187.4359">17194 9585 1485 0,'8'0'280'15,"15"0"-10"-15,7 0-83 16,20 0-73-16,3-1-38 0,6 1-40 16,-4-1-36-16</inkml:trace>
  <inkml:trace contextRef="#ctx0" brushRef="#br0" timeOffset="562.0999">17767 9077 1578 0,'24'-21'353'0,"19"-10"-84"16,18 11-111-16,4 5-39 15,-10 17-64-15,-8 9-14 16,-24 13-1-16,-10 9 2 16,-16 19-3-16,-14 6-4 15,-11 8-17-15,-3-1-6 16,-3-12-5-16,-2-10-2 0,13-15-8 15,3-4-6-15,15-8-9 16,8-2-2-16,16-5-16 16,3-3-17-16,7 0 70 15</inkml:trace>
  <inkml:trace contextRef="#ctx0" brushRef="#br0" timeOffset="718.6982">18007 9806 1985 0,'0'-1'568'0,"-5"-1"-336"16,9 0-120-16,-4 0 90 16</inkml:trace>
  <inkml:trace contextRef="#ctx0" brushRef="#br0" timeOffset="2858.4329">18318 8519 1652 0,'-54'-15'304'0,"-64"-20"-241"16,-12 6-30-16,-17 13-9 16,-7 4-14-16,-35 23-10 15,-6 13-6-15,-26 16-1 16,-10 15 1-16,-9 17 11 16,3 15 19-16,25 23 55 15,9 8 22-15,50 21 28 16,11 10-8-16,51 10-31 15,26 13-18-15,52 8-40 16,31-6-13-16,60-2-18 16,30-9-5-16,51-28-7 15,19-7-1-15,32-32-2 16,15-19 0-16,21-40 1 0,10-21-1 16,17-42 2-16,6-17 1 15,-5-40 3-15,7-21 2 16,-25-31 6-16,-8-14 5 15,-37-27 10-15,-34-2 12 16,-45-10 18-16,-40-9 3 16,-58 6-6-16,-41-2-16 15,-78 8-27-15,-49 19-15 0,-105 39-13 16,-58 39-4-16,-134 82-509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10:19:40.01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11311 2548 1140 0,'0'-1'352'0,"-1"-3"-166"15,-1 2-30-15,1 2-40 16,-1 0-25-16,1 0-34 16,0 0-7-16,-2 5-21 15,-2 3-7-15,-2 8-8 16,-4 30-3-16,14-30-1 16,6 1 1-16,3-6 5 15,3-3 5-15,-4-8 13 16,8-1 10-16,-8-11 15 15,-2-2 6-15,-3-3 3 16,-6-3 5-16,-7 4-8 16,-5 0-6-16,-2 3-15 15,-2 5-11-15,-3 3-15 16,5 3-7-16,3 4-10 16,-3 1-1-16,7 7-9 0,5 5-2 15,-1 8-4-15,6 3 0 16,5 1 4-16,0-1 3 15,9-5 3-15,2-5 3 16,0-9 2-16,1-6 0 16,-5-6 3-16,-1-6 4 15,-6-7 2-15,-5-2 4 16,-4-6 2-16,-5 3 0 16,-2 2 5-16,-8-2 0 0,-2 10-3 15,0 2-3-15,-2 8-9 16,13 5-3-16,-5 8-4 15,1 3-4-15,9 9-2 16,-1 2-2-16,10 2 2 16,1-2 1-16,1-8 1 15,5-5 0-15,3-5 4 16,3-6 1-16,-2-7 4 16,-3-3 5-16,-9-6 9 15,-8-5 13-15,-7 3 19 16,-2 0 4-16,0 7-4 15,-2 5-14-15,2 5-23 16,2 1-12-16,8 8 55 16</inkml:trace>
  <inkml:trace contextRef="#ctx0" brushRef="#br0" timeOffset="1421.1583">17319 2557 1060 0,'-4'-3'385'0,"-5"-2"-232"0,1-1-11 16,2 2-42-16,-3 0-9 16,3 4-33-16,-1 1-10 15,0 7-18-15,2 3-7 16,1 3-12-16,0 1-5 15,4 1-6-15,1 1 0 16,4-2 5-16,5-2 3 16,1-6 9-16,2-5 8 0,3-6 17 15,-1-5 9-15,-2-7 11 16,-1-2 3-16,-5-2 2 16,-4 2 0-16,-5 3-1 15,-6-2 0-15,-4 9-17 16,-6-2-9-16,0 5-19 15,-2 5-8-15,3 0-11 16,2 8-4-16,2 10-5 16,4-1-2-16,5 12-1 15,2-5 1-15,6-3 1 16,3 1-1-16,7-11 3 16,3 1 3-16,3-9 3 15,4-4 3-15,-2-9 7 16,-5-6 6-16,-6-10 13 15,-2 2 7-15,-9 2 8 16,-3 3 0-16,-7 7-8 16,-7-5-6-16,-2 10-13 15,0-1-4-15,-1 8-11 0,4 8-2 16,1 2-7-16,3 7-2 16,6 2 0-16,2-1-1 15,6 1 0-15,5-3 1 16,6-5 3-16,5-1 0 15,4-9 6-15,1-5 1 16,-4-8 6-16,-7-10 4 16,-7 2 5-16,-5 3 1 0,-7 11-3 15,-3 6-5-15,-4 11-13 16,0 3-20-16</inkml:trace>
  <inkml:trace contextRef="#ctx0" brushRef="#br0" timeOffset="2733.642">11279 4193 1155 0,'-7'-1'321'0,"-5"1"-183"16,2 2-8-16,4 9-39 0,0-1-5 15,3 3-36-15,1 0-16 16,-4 1-18-16,6 0-2 16,2-7-1-16,9 0 3 15,1-5 11-15,3 1 7 16,0-7 12-16,-2-4 8 16,1-7 13-16,-8 0 8 15,2 1 8-15,-7 0-1 16,-7 3 0-16,1-3-5 15,-10 4-17-15,-1 0-7 0,6 10-21 16,-4 3-12-16,1 6-13 16,1 1-6-16,-9 1-6 15,13 6-4-15,4 0-3 16,4 1 0-16,7-1 1 16,10-2 1-16,-1-8 4 15,4 1 3-15,2-8 3 16,-3-4 1-16,0-4 5 15,-5-6 2-15,-3-2 10 16,-10-6 5-16,0 6 9 16,-5-1 4-16,-5 2 0 15,-3 1-2-15,-8 1-11 16,6 8-7-16,-2 9-11 16,-4 4-5-16,4 5-6 15,6 6-1-15,2 2-4 0,9 6 1 16,9 3 1-16,1-5 1 15,7-9 1-15,-2-5 2 16,-1-11 2-16,-4-4 3 16,0-4 4-16,-2-4 5 15,-2-3 3-15,-6-2 0 16,-1-3 1-16,-3 4 4 16,-6 3 2-16,0 0 0 15,-5 10-5-15,3-1-4 0,-3 4-11 16,10 3-4-16,4 3-8 15,0 4-3-15</inkml:trace>
  <inkml:trace contextRef="#ctx0" brushRef="#br0" timeOffset="4092.5446">17440 4240 1092 0,'6'0'369'16,"-2"0"-222"-16,-4-1-22 16,-1 1-7-16,0-1-8 15,0 0-12-15,0 0-17 16,-12 1-2-16,-29 7-24 16,33 1-12-16,1 7-25 15,5 0-8-15,1-2-7 16,2 1-3-16,7-3-1 15,5 0-1-15,6-3 1 16,2-3 1-16,4-5 0 16,-5-4 2-16,-3-6 17 0,-5-2 9 15,3-4 21-15,-4-2 11 16,-5-2 9-16,-5 1 9 16,-3 0-4-16,-8 1-7 15,-1 4-17-15,-3 2-9 16,-12 6-16-16,6 6-6 15,-4 1-12-15,2 8-4 16,9 6-7-16,0 0-4 16,11 6-3-16,3-2-2 15,3 1 2-15,8-2 1 0,6-6 3 16,4-2 1-16,7-5 2 16,6-3 2-16,-6-8 3 15,-3-3 2-15,-9-9 3 16,-7-4 3-16,-6 0 3 15,-5-4 2-15,-4 5 0 16,-1 4 1-16,-7 2 1 16,1 12-2-16,-11 6-5 15,-3 6-3-15,11 8-7 16,-5 0-4-16,17 7 0 16,0-1-1-16,6-3 3 15,6-2-1-15,12-9 2 16,-1-9 4-16,5-10 19 15,3-4-487-15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09:59:28.71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1773 9711 1562 0,'6'5'265'0,"8"-2"-123"16,9-4-39-16,15-19-15 16,7-11-5-16,6-16-28 0,-3-8-8 15,-12-13-10-15,-6 0-4 16,-10-5-7-16,-4-1-4 16,-9 5-9-16,-4 6-2 15,-9 16-3-15,-8 8-2 16,5 24-2-16,-1 4 0 15,-2 17-1-15,10 9-1 16,1 14-2-16,1 11-2 0,18 16 4 16,5 6 5-16,12 9 5 15,3-1 2-15,-1-8 0 16,-1-8 0-16,-12-15 2 16,-5-9 3-16,-4-12-5 15,-3-7-20-15,-5-5-69 16,1 0-49-16</inkml:trace>
  <inkml:trace contextRef="#ctx0" brushRef="#br0" timeOffset="156.5846">2050 9486 1514 0,'16'1'244'0,"25"6"-119"0,8-6-41 15,7 1-43-15,0 1 3 16,-8 0-226-16</inkml:trace>
  <inkml:trace contextRef="#ctx0" brushRef="#br0" timeOffset="628.4983">2466 9569 1508 0,'15'7'255'16,"14"2"-95"-16,7-1-61 15,1-5-14-15,-3-5-20 16,-3-6-15-16,-4-8-16 16,-4-1-7-16,-10-2-4 15,-8-5 0-15,-14 2-5 16,-5-1-4-16,-14 7-8 0,-9 3-1 15,-1 12-10-15,-3 7-2 16,11 16-5-16,4 9-1 16,9 16 2-16,0 5 3 15,12 3 11-15,5 2 6 16,8-4 12-16,7-4 6 16,1-5-6-16,3-1 1 0,1-12-6 15,-2-4-13-15,-1-14-80 16,-1-8-45-16</inkml:trace>
  <inkml:trace contextRef="#ctx0" brushRef="#br0" timeOffset="830.4387">2793 9475 1632 0,'4'4'371'0,"10"9"-128"15,8 5-69-15,15 13-78 16,4 5-20-16,5 12-36 16,-6 3-11-16,-7 9-4 15,-5-4-20-15,-10-12-51 16,4-9-39-16,-7-19 52 16</inkml:trace>
  <inkml:trace contextRef="#ctx0" brushRef="#br0" timeOffset="1005.5427">3057 9415 1489 0,'-13'4'323'0,"-7"2"40"16,-9 18-156-16,-3 13-47 16,-2 17-67-16,-4 11-30 15,1 8-40-15,6 6-3 0,10-7-75 16,7-7-61-16</inkml:trace>
  <inkml:trace contextRef="#ctx0" brushRef="#br0" timeOffset="1297.0264">3216 9432 1556 0,'-1'-2'332'16,"1"8"-60"-16,0 7-65 15,0 13-118-15,0 7-27 16,0 4-34-16,0 1-15 16,6-3-76-16</inkml:trace>
  <inkml:trace contextRef="#ctx0" brushRef="#br0" timeOffset="1660.9084">3436 9439 1595 0,'3'6'342'15,"3"6"-97"-15,2 6-142 16,3 4-24-16,-5 9-36 16,-2-2-8-16,2 5-12 15,-3-5-12-15,3-10-49 16,2-5-23-16,-3-17-56 15,3-9-14-15,6-12 38 16,-1-3 20-16,1-3 46 16,3 1 17-16,-7 4 11 15,-3 5 12-15,-4 10 36 16,-4 7 18-16,-7 10 34 16,-4 6 7-16,-3 9-23 0,-3 1-16 15,5-3-33-15,1 1-13 16,12-2-20-16,6 1-4 15,12-5 1-15,7-1-13 16,7-6-77-16,3 0 0 16</inkml:trace>
  <inkml:trace contextRef="#ctx0" brushRef="#br0" timeOffset="1936.7227">4102 9485 1440 0,'-8'9'321'15,"-5"7"103"-15,-11 6-232 16,4 1-52-16,-12 0-65 16,-7-1-18-16,-1-8-21 15,-5-5-9-15,6-10-15 16,8-10-2-16,6-10-15 16,9 1-5-16,10-8-6 15,9 2-4-15,14 6 3 16,6 1 0-16,12 12 0 15,5 8 0-15,-4 9 6 16,-2 6 2-16,-3 18 6 16,-4 0 2-16,-6 7-1 0,-3-2-39 15,-9-9-93-15</inkml:trace>
  <inkml:trace contextRef="#ctx0" brushRef="#br0" timeOffset="2083.328">3963 9118 1613 0,'0'-2'376'15,"1"-2"-134"-15,4 11-75 16,4 17-102-16,2 9-33 0</inkml:trace>
  <inkml:trace contextRef="#ctx0" brushRef="#br0" timeOffset="2351.611">4803 9613 1360 0,'12'13'269'16,"6"22"22"-16,-9 4-63 16,-16 7-84-16,-9 2-28 15</inkml:trace>
  <inkml:trace contextRef="#ctx0" brushRef="#br0" timeOffset="2919.6256">5495 9274 1471 0,'10'-5'246'0,"14"0"-64"0,-2 11-41 15,-3 16-51-15,-5 12-2 16,-12 14-21-16,-2 4-10 16,-3 1-24-16,1-1-12 15,5-13-10-15,5-9-3 16,4-13 1-16,3-4-1 15,6-13 2-15,-1-4 3 16,4-7-2-16,0-9 0 16,-3-2-2-16,2-6-1 15,-3-2-3-15,-1-2-1 0,-7-3-1 16,-4 5-1-16,-8 2 1 16,-1 9-1-16,-6 13-1 15,0 6 4-15,0 16 15 16,-1 6 2-16,4 14 6 15,4 3-6-15,2 1-14 16,3 0-2-16,2-2-41 16,-2-2-48-16</inkml:trace>
  <inkml:trace contextRef="#ctx0" brushRef="#br0" timeOffset="3205.2301">5961 9616 1509 0,'3'8'282'16,"1"8"-46"-16,2 4-55 16,-6 2-78-16,-3-1-24 15,2-6-41-15,0-4-10 16,1-9-11-16,5-3-4 16,10-9-5-16,-3-6 0 15,5-3-5-15,1-2-1 16,-3 4-1-16,1 5-1 15,-2 9-3-15,-2 7 2 0,-6 10 5 16,-1 3 2-16,-5 7 3 16,-2 1 0-16,-1 1-8 15,2-3-22-15,1-7-88 16,0-3-15-16</inkml:trace>
  <inkml:trace contextRef="#ctx0" brushRef="#br0" timeOffset="3344.87">6052 9430 1465 0,'-6'-10'336'0,"-3"-6"101"16,0 9-189-16,9 10-164 16,0 4-32-16,9 16-69 15</inkml:trace>
  <inkml:trace contextRef="#ctx0" brushRef="#br0" timeOffset="3660.0279">6286 9614 1610 0,'15'11'335'0,"20"18"-165"15,-2 6-22-15,5 12-67 16,-8 6-19-16,-9 8-17 15,-1-1-8-15,-10-8-48 16,-1-8-36-16,-2-22-90 16</inkml:trace>
  <inkml:trace contextRef="#ctx0" brushRef="#br0" timeOffset="3819.6009">6498 9621 1471 0,'-13'7'305'15,"-18"13"26"-15,1 10-61 16,-15 15-142-16,-4 6-43 16,0 3-54-16,2-2-14 15,17-10-48-15,13-3-37 16</inkml:trace>
  <inkml:trace contextRef="#ctx0" brushRef="#br0" timeOffset="4313.255">6767 9698 1487 0,'-9'-10'250'0,"-8"-10"-75"15,-1 5-23-15,-7 2-41 16,6 5-14-16,2 8-30 16,-2 1-18-16,6 13-29 15,-3 1-10-15,9 5-9 16,5 3-1-16,7-2 4 0,7 1 0 16,3-6 3-16,3-7 1 15,6-6-1-15,1-4 1 16,8-8 2-16,-3-4-1 15,-3-6-1-15,-7-4-2 16,-6-2-3-16,-4 3-2 16,-9 5-1-16,1 7 1 15,-4 8-1-15,-5 2-1 16,-1 9-1-16,5 5 0 16,0 3 3-16,8 2 2 0,10-1 4 15,0-2 2-15,9-5 8 16,3-1 10-16,-8-9 23 15,2-3 7-15,0-9-1 16,-7-5-10-16,3-5-19 16,-9 2 1-16,-3-2-59 15,-1 4 57-15</inkml:trace>
  <inkml:trace contextRef="#ctx0" brushRef="#br0" timeOffset="4629.9203">7461 9390 1472 0,'2'5'234'0,"11"-1"-73"16,10 3-28-16,19-1-48 16,6-5-19-16,6 3-38 15,-1-4-8-15,-6 1-33 16,-4 0-61-16</inkml:trace>
  <inkml:trace contextRef="#ctx0" brushRef="#br0" timeOffset="4810.4385">7486 9571 1185 0,'8'0'349'0,"15"4"-102"16,13-4-63-16,17 0-83 16,4-2-34-16,5 0-19 0,-1 2 105 15</inkml:trace>
  <inkml:trace contextRef="#ctx0" brushRef="#br0" timeOffset="5420.7404">8180 9273 1449 0,'1'-7'235'0,"5"-5"-79"16,15-1-36-16,7-3-27 16,16 5-33-16,1 2-7 15,1 7-21-15,-5 7-8 16,-22 5-8-16,-6 6-2 15,-18 9-3-15,-6 1-2 16,-8 3-2-16,3 1 0 16,2-8-2-16,1-8-2 0,15-3-3 15,0-4 0-15,15 1-1 16,10 4-1-16,3 5 0 16,2 4 1-16,-14 8 11 15,-12 6 14-15,-21 2 12 16,-11-1 4-16,-11-4-8 15,-6-7-8-15,2-15-25 16,5-6-28-16,14-12-95 16,14-5-82-16</inkml:trace>
  <inkml:trace contextRef="#ctx0" brushRef="#br0" timeOffset="5824.7788">8589 9297 1449 0,'3'-9'262'0,"2"-6"-37"15,16 4-75-15,6 2-8 16,18 8-49-16,-1 1-19 0,0 6-23 15,-3 5-14 1,-16 8-14-16,-9 2-6 0,-16 9-4 16,-10-1-2-16,-14-3-1 15,0-5-3-15,4-8-14 16,1-7-7-16,14-6-16 16,5-1-2-16,12-5 8 15,11 0 6-15,4 4 11 16,4 0 2-16,0 9-1 15,-4 6 1-15,-11 8 2 16,-9 4 0-16,-18 7 4 16,-7 1 1-16,-18-2 3 15,-1-3 2-15,-2-12-59 16,3-6-56-16</inkml:trace>
  <inkml:trace contextRef="#ctx0" brushRef="#br0" timeOffset="6099.1403">9084 9527 1350 0,'9'-12'241'16,"5"-13"-66"-16,2-3-16 15,-4-2-47-15,-6-2-11 16,-3 1-12-16,0 5-9 15,-2 10-20-15,2 4-10 0,-1 12-11 16,3 8-2-16,-1 13 4 16,3 8 6-16,3 13 3 15,-1 2-3-15,0 6-11 16,-1 1-6-16,-4-6-10 16,3-2-2-16,-2-8 83 15</inkml:trace>
  <inkml:trace contextRef="#ctx0" brushRef="#br0" timeOffset="6618.5027">9650 9314 896 0,'2'20'482'16,"7"14"-278"-16,10 33-83 15,10 11-5-15,5 15-29 16,2 0-16-16,-5-6-33 16,-8-10-13-16,-2-20 7 15,-8-16 10-15,2-33 36 16,0-8 11-16,-4-31-13 15,2-12-14-15,-2-21-32 16,1-8-13-16,-2-6-8 16,-2-9-1-16,-10-27-2 15,-1-9 0-15,-9-26 1 16,-1-1-4-16,3 19-1 16,2 12-2-16,6 38-4 15,-2 19-9-15,4 30-59 0,0 7-32 16</inkml:trace>
  <inkml:trace contextRef="#ctx0" brushRef="#br0" timeOffset="7112.8436">9849 8550 1363 0,'10'-3'199'0,"19"0"-118"16,16 1-45-16,36 6-37 15,18-3 9-15,41 2 45 16,25-3 14-16,29-4 41 16,12 3-6-16,13 8-51 15,-23 6-16-15,9 6-21 16,-14 1-6-16,-25-5 0 0,6 0-6 16,-46-4 32-16,-11 1 10 15,-18-6 4-15,-8-4 6 16,-13-2-32-16,-2-1-7 15,-18-3-3-15,-10-1-2 16,-14-2 0-16,-9-4 2 16,-10 0-2-16,-8-1-1 15,-10 2-4-15,-2 6-4 16,-5 2-5-16,2 6-6 16,5 20-5-16,2 5 2 0,3 24-28 15,4 13-27-15</inkml:trace>
  <inkml:trace contextRef="#ctx0" brushRef="#br0" timeOffset="7607.5824">10367 9441 1378 0,'6'-15'225'16,"1"-12"-94"-16,3-4-44 15,3-2 9-15,-2 0-17 16,2 4-6-16,-2 3 5 15,-1 3-7-15,-6 10-13 16,-1 5-4-16,-6 11-12 16,2 6-8-16,-1 13-13 15,2 8-6-15,4 16-8 16,1 9-1-16,4 6 0 16,-1-2 8-16,3-8-53 15,0-11-47-15</inkml:trace>
  <inkml:trace contextRef="#ctx0" brushRef="#br0" timeOffset="7818.2636">10811 9150 1473 0,'0'4'274'0,"0"0"-5"16,0 15-147-16,0 9-20 15,2 11-39-15,6 11-17 16,-1 10-15-16,3 3-6 16,-1-8-5-16,-5-10-14 15,7-15-63-15,-8-13-45 0</inkml:trace>
  <inkml:trace contextRef="#ctx0" brushRef="#br0" timeOffset="7958.8935">10724 9429 1446 0,'6'-2'291'16,"7"-1"73"-16,12-1-246 15,7-1-37-15,20 0-53 16,6-1-14-16,9 4 50 16</inkml:trace>
  <inkml:trace contextRef="#ctx0" brushRef="#br0" timeOffset="8481.3977">11345 8989 1451 0,'-2'-2'234'0,"12"-2"-57"16,10 3-33-16,21-1-64 15,14 1-4-15,18-2-18 16,4 2-9-16,-4 0-14 16,-10-5-7-16,-23 3-11 15,-5 0-1-15,-14 1-32 16,-7 0-30-16,-10-2-67 16,-6 0-38-16,-14-3-72 15,-2 6 11-15,-4 1 49 16,-1 2-103-16,4 7 165 15,2-1 199-15,-2 4 108 16,5 3-75-16,2 4-11 0,1 4 8 16,8 9-26-16,2 3 0 15,1 2-18-15,0 2-6 16,5-2-10-16,-5-4-13 16,7-3-25-16,-1-6-23 15,-4-7-82-15</inkml:trace>
  <inkml:trace contextRef="#ctx0" brushRef="#br0" timeOffset="8746.2551">11982 9181 1452 0,'-9'-2'221'0,"-13"-1"-80"16,1 3-12-16,-4 5-53 16,4 8-18-16,5 4-27 15,6 3-1-15,12 4 3 16,6-2 1-16,15-1 7 16,4-2-6-16,4-8-9 15,3-3-3-15,0-8-19 16,-1-5-45-16</inkml:trace>
  <inkml:trace contextRef="#ctx0" brushRef="#br0" timeOffset="9028.3018">11365 9520 1530 0,'11'0'237'0,"23"5"-139"16,17-5 2-16,37-3-1 16,15-1 5-16,22-3 12 15,11 3-8-15,-2 5-30 16,-4 0-21-16,-17 1-36 15,-2-2-27-15,-18-2-56 16,-10-3-363-16</inkml:trace>
  <inkml:trace contextRef="#ctx0" brushRef="#br0" timeOffset="9539.217">11378 9899 1448 0,'5'-15'238'15,"2"-11"-59"-15,14-4-50 16,11 7-16-16,9 7-8 16,9 7-8-16,4 18-29 15,-7 6-12-15,-18 22-11 16,-14 8 3-16,-30 7-4 15,-13 0 4-15,-16-7-18 16,-3-5-7-16,0-15-12 16,5-4-11-16,15-13-23 15,1-7-8-15,17-7-12 16,9-6 6-16,11-9 16 16,13-1 6-16,10-1 5 15,7 10 3-15,6 10 6 16,-1 3 1-16,0 16 1 0,-4 1 2 15,-9 6 5-15,-8 2-8 16,-1-5-94-16,-6-5-36 16</inkml:trace>
  <inkml:trace contextRef="#ctx0" brushRef="#br0" timeOffset="9842.5755">11833 9806 1561 0,'10'3'270'0,"13"-2"-139"16,12 0-40-16,10 0-37 15,4-1-9-15,-2-1-19 16,-5-3-2-16,-10-1-4 16,-9-2-4-16,-14 1 1 15,-8 0-3-15,-12 5-5 16,-4 3-4-16,-7 10 9 15,5 6 11-15,-1 12 8 16,4 5 3-16,6 8-10 16,3-1-10-16,6 0-7 15,3-1 0-15,6-7-2 16,0-8 0-16,4-7-11 0,1-8-23 16,-4-9-68-16</inkml:trace>
  <inkml:trace contextRef="#ctx0" brushRef="#br0" timeOffset="9994.0067">11896 10047 1632 0,'2'-1'337'16,"11"1"-195"-16,10-2-37 0,18-1-63 16,11-3-21-16,7-5-12 15,2 3-6-15,-3 0-52 16</inkml:trace>
  <inkml:trace contextRef="#ctx0" brushRef="#br0" timeOffset="10322.3412">12194 9968 1546 0,'0'-6'252'0,"0"-10"-123"16,12 4-33-16,11 0-17 15,2-1 4-15,14 7-25 16,1 3-15-16,0 3-27 16,1 8-5-16,-13 4-4 15,-13 2 1-15,-8 1 5 0,-9 1 1 16,-10 4 0-16,5-3-2 16,-5-1-8-16,7-3-3 15,8-5-1-15,4-1-4 16,8-1 2-16,3 0 0 15,0 2 1-15,-1 3-5 16,-10 8 37-16,-9 4 16 16,-21 6 24-16,-13-2 13 0,-11-1-26 15,-4-8-17-15,9-13 300 16</inkml:trace>
  <inkml:trace contextRef="#ctx0" brushRef="#br0" timeOffset="10801.2685">13133 9354 1292 0,'-5'-1'257'16,"3"0"-127"-16,20 1-44 16,18 0-16-16,40-3-25 15,24-4-5-15,43-5 10 16,19-2 3-16,41 3 19 15,10 4 9-15,2 7-20 16,-6 2-61-16,-49 2-103 16,-27-4-9-16,-56 2-132 15</inkml:trace>
  <inkml:trace contextRef="#ctx0" brushRef="#br0" timeOffset="11116.0231">13198 9585 1496 0,'13'-2'253'0,"12"-4"1"16,33 0-256-16,24-1-4 0,34-2 53 16,17 0 27-16,29 3 59 15,7 1 9-15,8 5-54 16,2 0-27-16,-21-2-47 16,-8 0-7-16,-41-2-29 15,-24 0-38-15,-47 3-73 16</inkml:trace>
  <inkml:trace contextRef="#ctx0" brushRef="#br0" timeOffset="11715.5083">13227 8703 1421 0,'11'0'215'0,"10"-2"-87"15,11 1-25-15,15-1-38 16,-2 0-21-16,4 0-16 16,-2 2-6-16,-19-1-10 15,-5-1 1-15,-16 1-51 16,-9-1-15-16,-11 1-24 16,-4 1-1-16,-9 0 49 15,1 0 12-15,6 3 17 16,3 3 6-16,6 7 18 15,2 5 11-15,7 9 26 16,1 7 3-16,2 9-2 0,4 2-3 16,-2-4 8-16,0-1 0 15,1-12-14-15,-2-3-7 16,5-11-23-16,0-9-13 16,4-5-81-16</inkml:trace>
  <inkml:trace contextRef="#ctx0" brushRef="#br0" timeOffset="11996.1793">13655 8965 991 0,'-7'-1'435'15,"-9"-3"-256"-15,-10 5-52 16,5 6-7-16,-5 2-17 16,4 6-13-16,12 6-21 15,3-1-5-15,12 0-19 16,7 2-7-16,11-5-8 16,6-5-5-16,2-5-6 15,2-7 4-15,-1-4-51 16,-3-7-33-16</inkml:trace>
  <inkml:trace contextRef="#ctx0" brushRef="#br0" timeOffset="12193.7531">13782 8843 1128 0,'3'0'373'0,"4"0"-145"0,12 0-122 16,6-2-14-16,13 1-48 16,2-1-16-16,3 1-16 15,-3 0 4-15,-11 1-99 16</inkml:trace>
  <inkml:trace contextRef="#ctx0" brushRef="#br0" timeOffset="12356.0778">13862 8953 1069 0,'2'0'401'0,"4"4"-193"16,8 1-88-16,13-1-59 16,4-2-27-16,9-2-18 15,4-3-45-15</inkml:trace>
  <inkml:trace contextRef="#ctx0" brushRef="#br0" timeOffset="12667.527">14219 8872 969 0,'-5'-15'427'15,"-2"-14"-240"-15,7 2-77 0,8 6-30 16,8 5 3-16,10 7-5 15,4 5 2-15,4 8-24 16,2 4-19-16,-1 9-18 16,-9 5-6-16,-17 5 5 15,-9 4 2-15,-22 7 4 16,-5 0-1-16,-8-2-10 16,4-5-2-16,9-15-2 15,9-1 0-15,13-13-1 16,6 2-1-16,10 0-3 15,3-4-1-15,8 3-6 16,2-3-25-16,2 0-91 16,1-3-159-16</inkml:trace>
  <inkml:trace contextRef="#ctx0" brushRef="#br0" timeOffset="12913.9589">14663 8848 1335 0,'-6'-5'247'15,"-9"-6"-80"-15,-3 2-9 16,2 9-60-16,0 3-30 16,5 10-38-16,1 4-13 15,0 6-17-15,2 3 0 16,9 4-3-16,7 0 1 16,8-10 9-16,9 1 18 0,-2-14 33 15,0-7 14-15,-3-6 15 16,-5-9-9-16,-5-5-23 15,-8-2-11-15,-2-6-21 16,-7 2-7-16,2 6 352 16</inkml:trace>
  <inkml:trace contextRef="#ctx0" brushRef="#br0" timeOffset="13772.3188">14890 8728 1609 0,'-2'-2'355'15,"0"-4"-143"-15,1 2-54 16,1 3-103-16,0-1-24 15,0 1-96-15,0 0-316 0</inkml:trace>
  <inkml:trace contextRef="#ctx0" brushRef="#br0" timeOffset="14090.4368">15209 8710 1400 0,'-8'-2'247'0,"-12"-5"-39"16,2 3-31-16,-2 7-73 15,-2 3-25-15,2 12-44 16,1 5-14-16,5 11-15 15,6 6-3-15,6 7-2 16,8 1 0-16,10-10 9 0,5-7 15 16,10-13 28-16,-1-11 9 15,9-7-4-15,0-5-12 16,-3-11-21-16,-2 2-6 16,-12-3-21-16</inkml:trace>
  <inkml:trace contextRef="#ctx0" brushRef="#br0" timeOffset="16241.9808">15657 9279 1366 0,'-6'-1'243'0,"-1"0"-65"15,2-3 0-15,5-3-48 16,10-3-21-16,9-2-31 15,4 0-14-15,14 8-25 16,1 4-10-16,3 6-18 16,-4 6-3-16,-18-2-3 15,-10 8 0-15,-21 4 2 16,-10-1-1-16,-6 7 0 16,-4-6 0-16,8-9-1 15,6-3-3-15,12-8-2 16,10 1-4-16,15-3-1 15,9 4-2-15,10 8 1 16,2 4 0-16,-3 12 2 16,-8 2 3-16,-21 3 2 15,-14-1 4-15,-23-1 3 0,-10-4 2 16,-9-10-6-16,-2-6-8 16,8-15-45-16,6-7-24 15,20-11-93-15,6-1-34 16</inkml:trace>
  <inkml:trace contextRef="#ctx0" brushRef="#br0" timeOffset="16690.5509">16113 9207 1180 0,'7'-4'316'0,"5"0"-164"16,1 3-5-16,-5 8-15 16,-4 4-15-16,-7 7-13 15,-5 4-1-15,2 8-23 16,0 1-11-16,7 3-22 16,10-2-5-16,0-4-4 15,7 0-3-15,2-11-4 16,0 0-4-16,3-5-10 15,-2-9 0-15,-2-4-43 16,-3-11-36-16,-2-11-63 16,-1-2-47-16,-2-7-59 0,-3 3 24 15,-6-2 72-15,-2 2 52 16,-7 7 111-16,-1 1 45 16,1 10 39-16,3 5 19 15,3 9-10-15,-1 6 0 16,2 11-22-16,3 10-9 15,-1 15-37-15,1 7-13 16,2 3-13-16,1-4-5 0,-3-6-5 16,2-7-2-16,2-10-16 15,0-6-29-15</inkml:trace>
  <inkml:trace contextRef="#ctx0" brushRef="#br0" timeOffset="17144.8711">16551 9371 1406 0,'-5'-6'225'16,"3"-8"-85"-16,5 0-20 0,6-1 9 16,14-3-16-16,-2 3 5 15,7 7-34-15,4 1-27 16,2 10-32-16,-2 3-9 16,-9 5-10-16,-11 3 0 15,-18 5 0-15,-9 3-1 16,-9 3 0-16,1 0-1 0,3-6-3 15,4-1-1-15,16-7 0 16,0-6-4-16,20 2 0 16,6-4 1-16,9 5 0 15,5 2-1-15,-1 8 1 16,-2 6 0-16,-18 0 8 16,-13 5 6-16,-25-2 22 15,-12 2 5-15,-14-7 2 16,-7-7-1-16,6-15-25 15,8-6-28-15,18-11 26 16</inkml:trace>
  <inkml:trace contextRef="#ctx0" brushRef="#br0" timeOffset="17783.7732">17356 9166 1436 0,'3'-2'229'0,"5"-1"-87"16,4 3 2-16,2 10-46 15,-2 5-18-15,0 8 4 16,-7 2-5-16,-3 0-21 15,-2-2-12-15,-3-8-18 16,3-6-5-16,1-8-4 16,4-4-1-16,4-10-3 15,2-3-3-15,4-6-10 16,1 0-1-16,3 5-2 16,-1 2-2-16,-7 11-4 15,3 4 1-15,-12 10 1 16,4 6 0-16,-4 2 5 0,-7 1 2 15,-1 1 0-15,-1-2 1 16,1-6 1-16,7-1 0 16,5-13 0-16,3-6-1 15,4-7 0-15,0-3 0 16,2 0-1-16,-4-1-2 16,1 6-1-16,-2 2-2 15,3 11 0-15,0 4 0 0,-2 8 1 16,-1 3 1-16,-4 6 16 15,2 2-27-15,0 3-90 16,0 3-2-16</inkml:trace>
  <inkml:trace contextRef="#ctx0" brushRef="#br0" timeOffset="17998.4509">17303 9538 1676 0,'18'-3'343'0,"33"-4"-247"16,10-3-20-16,18 4-47 16,6-2-12-16,-6 5-3 15,-2 0 0-15,-17 3-14 16,-7 4-44-16,-17 2-124 0</inkml:trace>
  <inkml:trace contextRef="#ctx0" brushRef="#br0" timeOffset="18411.8688">17813 9727 1052 0,'-3'-4'424'15,"-4"-1"-210"-15,-8 1-79 16,-7 3-12-16,-10 2-36 15,-2 3-5-15,1 2-12 16,2 1-13-16,12 4-32 16,7-1-13-16,12-1-12 15,3 1 4-15,13 1 10 16,5 1 6-16,12 6 5 16,3 4-3-16,-5 3-7 15,-5 4 8-15,-22-3 34 0,-10-2 18 16,-22-6 20-16,-14-5-11 15,-10-10-37-15,3-2-17 16,7-9-36-16,16-3-16 16</inkml:trace>
  <inkml:trace contextRef="#ctx0" brushRef="#br0" timeOffset="24997.5906">2235 10525 1084 0,'-10'-5'383'16,"-12"-5"-193"-16,-8 0-10 15,-6 3-30-15,-4 3-28 0,-2 7-44 16,0 3-28-16,5 10-34 16,5 5-14-16,17 7-16 15,9 3-4-15,22 4 0 16,12 0 6-16,14-4 9 15,3-3 3-15,-2-11 4 16,-2-4 1-16,-9-9 3 16,-7-4 2-16,-13-1 7 15,-7-1 3-15,-17 0-3 16,-8 0-1-16,-14 4-9 16,-5 0-3-16,-3 6-3 15,-1 6-2-15,5 9-6 16,4 5-1-16,12 10-4 15,10 1 0-15,26 1 3 16,8 2 0-16,17-8 6 16,5-4 3-16,0-11 3 15,2-5 2-15,0-13 0 0,0-1-5 16,2-12-46-16,-6-5-30 16,-6-7-18-16,-5-4 6 15,-10-2 42-15,-4 1 27 16,-10 2 52-16,-5 2 12 15,2 11 26-15,-3 9 4 16,6 12-10-16,-1 4-9 16,4 11-23-16,4 2-3 15,0 0-2-15,4 4-1 0,-10-2 0 16,-2-6-2-16,-6-6-4 16,-2-5 1-16,-1-10 3 15,0-3-3-15,1-11-8 16,0-6-6-16,5-8-19 15,1-2-3-15,9 0-2 16,4 5-3-16,1 11 11 16,6 8 1-16,-5 12 8 15,0 7 6-15,0 8 8 16,-4 3 3-16,-1 3-4 16,-2 0 0-16,-4 1-4 15,-1-3-15-15,0-1-65 16,-3-2-42-16</inkml:trace>
  <inkml:trace contextRef="#ctx0" brushRef="#br0" timeOffset="25162.1396">2817 10847 1564 0,'0'7'338'0,"1"2"-46"16,2 15-188-16,3 2-28 15,1 3-53-15,1 1 3 16,1-4-67-16,-2-5 4 16</inkml:trace>
  <inkml:trace contextRef="#ctx0" brushRef="#br0" timeOffset="25296.7784">2795 10579 1683 0,'0'1'319'0,"1"3"-247"16,4 8-66-16</inkml:trace>
  <inkml:trace contextRef="#ctx0" brushRef="#br0" timeOffset="25588.3344">3213 10928 1374 0,'-10'-3'258'16,"-18"-4"-15"-16,-2 3-59 16,4 5-81-16,-2 3-28 15,11 8-53-15,3 5-15 16,11 1-8-16,5 7-1 15,9-4 8-15,9 1 7 0,5-10 7 16,3-7 3-16,-3-6 1 16,-2-2 0-16,-10-5 5 15,-9-4-2-15,-9 3-18 16,-8-1-33-16,-5 6-84 16</inkml:trace>
  <inkml:trace contextRef="#ctx0" brushRef="#br0" timeOffset="25864.4253">3284 10919 1455 0,'12'8'298'16,"6"7"18"-16,0 6-104 16,-4 2-32-16,-9-1-86 15,-2-4-22-15,-3-3-43 16,1-3-10-16,1-8-25 0,4-4-18 15,6-8-32-15,-2-5-11 16,11-8 9-16,-1-5 13 16,5-2 22-16,7 5 9 15,-8 11 6-15,6 8 3 16,-9 11 15-16,-8 7 13 16,-2 13 16-16,-10 7-1 15,2 3 9-15,-1 1 125 16</inkml:trace>
  <inkml:trace contextRef="#ctx0" brushRef="#br0" timeOffset="29018.4982">3993 10899 704 0,'-7'4'456'0,"-22"-1"-171"0,0 2-164 15,-3-3-37-15,-2 3-8 16,15-1-12-16,5 3-2 16,14 2-7-16,7-2-10 15,16 9-23-15,6 5-1 16,1-1 7-16,1 2 11 16,-16-3 29-16,-7-4 18 15,-15 1-3-15,-11-3-7 0,-18-12-27 16,-2-1-18-16,0-9-79 15,7-1-62-15</inkml:trace>
  <inkml:trace contextRef="#ctx0" brushRef="#br0" timeOffset="29349.024">4668 11162 1481 0,'-2'14'291'0,"-5"12"-39"16,-19 7-87-16,-2 0-30 15</inkml:trace>
  <inkml:trace contextRef="#ctx0" brushRef="#br0" timeOffset="35432.494">5549 11300 1593 0,'6'21'291'16,"2"15"-154"-16,18-3-51 16,10-3 19-16,7-16 5 15,2-8-2-15,4-18-9 16,-1-11-2-16,-11-17-14 16,-7-7-12-16,-16-12-23 15,-8-2-8-15,-6-1-19 16,-7-5-6-16,2-4-6 15,2-4-4-15,3 0-10 16,6 6-9-16,9 19-24 16,5 14-29-16,6 23-76 15,1 12-35-15</inkml:trace>
  <inkml:trace contextRef="#ctx0" brushRef="#br0" timeOffset="35603.9954">5727 11026 1616 0,'8'0'324'0,"18"-5"-172"16,11 3-59-16,17 1-56 16,6-2 2-16,-2 0 77 15</inkml:trace>
  <inkml:trace contextRef="#ctx0" brushRef="#br0" timeOffset="35853.844">6408 10594 1607 0,'-3'0'351'0,"-4"7"-115"0,0 8-41 16,-8 15-87-16,-3 4-31 16,-2 8-60-16,-3 3-34 15</inkml:trace>
  <inkml:trace contextRef="#ctx0" brushRef="#br0" timeOffset="36181.965">6605 11053 1733 0,'8'-2'389'0,"13"2"-242"16,8 3-49-16,19 0-53 0,4-2-20 16,10 2-23-16,-5-3-41 15</inkml:trace>
  <inkml:trace contextRef="#ctx0" brushRef="#br0" timeOffset="36361.4849">6605 11229 1552 0,'13'1'309'16,"11"1"-82"-16,26-2-119 16,8-3-30-16,13-1-42 15,-3 0 386-15</inkml:trace>
  <inkml:trace contextRef="#ctx0" brushRef="#br0" timeOffset="36754.7512">7463 11275 1425 0,'17'0'194'0,"33"-5"-88"16,25 5-79-16,47 0-15 16,23-2 15-16,40 0 17 15,6-3 5-15,10 1-4 16,-9-1-11-16,-16-2-148 15</inkml:trace>
  <inkml:trace contextRef="#ctx0" brushRef="#br0" timeOffset="37274.4753">8017 10742 1524 0,'8'-1'241'0,"6"1"-123"15,-6 6-32-15,-4 11-23 16,-4 6-9-16,-5 11-13 16,1 4-5-16,0 1-16 15,5-2-4-15,9-11-5 16,4-5 2-16,10-12 8 15,1-6 2-15,7-10 5 16,0-7 1-16,-2-11-3 16,-3-5 1-16,-11-7-7 15,-1-2-2-15,-11 2-4 16,-2 4-3-16,-3 10-2 16,1 10 8-16,1 13 7 15,-1 6 7-15,7 19 1 16,-4 6-5-16,10 14-13 0,-3 2-6 15,5 0-7-15,5-5 12 16</inkml:trace>
  <inkml:trace contextRef="#ctx0" brushRef="#br0" timeOffset="37828.4157">7532 11631 867 0,'1'-3'482'0,"4"-9"-265"16,4-4-81-16,11 0-31 16,2-4 5-16,9 9-12 15,1 3-6-15,-8 7-9 0,1 5-11 16,-14 8-18-16,-9 6-6 15,-5 12-12-15,-7 3-6 16,1 3-15-16,5 2-2 16,6-9-4-16,3-3 1 15,10-8 1-15,4-4-1 16,3-12 0-16,8-3 0 16,-3-14-2-16,-6-8-3 15,3-7-5-15,-11-3-3 0,2-3-1 16,-5 4 1-16,-7 6 3 15,-3 8 2-15,-6 9 4 16,5 11 2-16,-4 14 7 16,-1 8 1-16,6 19-4 15,0-2-1-15,8 5-13 16,5-3 31-16</inkml:trace>
  <inkml:trace contextRef="#ctx0" brushRef="#br0" timeOffset="38323.9425">8255 11576 1537 0,'3'5'295'15,"2"8"-89"-15,2 15-78 16,-3 7-11-16,6 7-51 16,0 1-15-16,-3-5-13 15,5-2-21-15,-4-13-90 16,-4-9-38-16</inkml:trace>
  <inkml:trace contextRef="#ctx0" brushRef="#br0" timeOffset="38462.8961">8125 11691 1711 0,'16'-2'360'0,"28"-2"-260"15,6 0-22-15,14 4-48 16,-3-1-3-16,-15 3-22 16</inkml:trace>
  <inkml:trace contextRef="#ctx0" brushRef="#br0" timeOffset="38845.8714">8601 11579 1599 0,'9'-5'309'0,"14"-1"-169"15,5 2-20-15,-6 4-34 16,-6 5-10-16,-11 9-3 16,-5 5-6-16,-8 14-20 15,0 2-12-15,5 5-11 0,3-2-2 16,9-9-2-16,10-4 0 16,4-11-6-16,8-8-1 15,-4-13-2-15,1-10 2 16,-6-8-5-16,-5-3-3 15,-2-3-7-15,-1 0-4 16,-4 5 3-16,-7 1-1 16,-1 15 4-16,-2 7 0 15,-1 8 5-15,1 13 1 0,1 9 0 16,3 4-1-16,4 6-8 16,3-2-24-16</inkml:trace>
  <inkml:trace contextRef="#ctx0" brushRef="#br0" timeOffset="39225.418">9171 11826 1162 0,'-7'-6'378'0,"-6"-1"-106"16,-5 3-100-16,1 2-40 15,3 5-63-15,3 3-23 16,7 3-35-16,8 3-8 15,11 1-3-15,8 5 1 16,9 4 8-16,0-2 1 0,-6 4 36 16,-11 1 20-16,-15-1 26 15,-13 0 9-15,-19-9-20 16,-6-2-18-16,-6-13-54 16,3-7-43-16,12-9-209 15</inkml:trace>
  <inkml:trace contextRef="#ctx0" brushRef="#br0" timeOffset="40123.0471">9371 11333 1233 0,'15'9'293'15,"9"9"-154"-15,8-6-17 16,-1-9 8-16,-2-10-20 15,-2-9 0-15,-11-15 9 16,-7-5-14-16,-4-13-30 16,-5-5-17-16,0-2-24 15,0-5-1-15,-4-1-7 16,2 0-5-16,8-3-15 16,4 6-9-16,10 14-10 15,2 12-4-15,5 21-38 0,1 11-38 16,2 13-188-16</inkml:trace>
  <inkml:trace contextRef="#ctx0" brushRef="#br0" timeOffset="40305.5659">9437 11100 1868 0,'15'0'467'0,"23"3"-349"16,13-4-32-16,24 6-49 16,7 3-1-16,-11-2 218 15</inkml:trace>
  <inkml:trace contextRef="#ctx0" brushRef="#br0" timeOffset="41316.318">10526 11107 1580 0,'9'-1'265'15,"24"-1"-158"-15,13-1-50 16,31 2-20-16,11-3-11 16,9 1-15-16,5 4-6 15,-5 0-12-15,-5 6-54 0</inkml:trace>
  <inkml:trace contextRef="#ctx0" brushRef="#br0" timeOffset="41576.3106">10684 11215 1608 0,'14'-1'280'0,"19"-1"-198"16,8-1-13-16,19 0 7 16,6 1-3-16,13 0-21 0,0 4-7 15,-6-1-33-15,-11-1-36 16,-10-4-101 0</inkml:trace>
  <inkml:trace contextRef="#ctx0" brushRef="#br0" timeOffset="41788.7517">11197 10983 1587 0,'12'6'281'0,"22"14"-173"16,0 3-7-16,-8 4-4 15,-1 6 8-15,-17 1 6 16,-8 3-9-16,-16 0-33 15,-4-1-11-15,-15-5-28 16,-3-7-42-16,-6-9-378 16</inkml:trace>
  <inkml:trace contextRef="#ctx0" brushRef="#br0" timeOffset="45186.3352">11968 11125 1362 0,'-3'-1'201'15,"-2"-5"-115"-15,4-2 1 16,6-7-6-16,5-4 9 0,13-2-2 16,6-3 1-16,9 5-7 15,2 7-5-15,-6 7-19 16,-8 10-14-16,-11 6-13 16,-3 5-6-16,-6 12-9 15,-3-2-3-15,0 12 0 16,0 2-1-16,-1-5-6 15,5 1 0-15,6-9 1 16,4-8-1-16,4-12 2 16,-2-7 2-16,3-13 2 15,-3-6 0-15,0-9-3 16,0-4-2-16,-7-6-6 16,-1-5-1-16,-5 5-2 15,-3 6-1-15,-3 9 2 16,-1 10-1-16,-4 14-2 15,1 13 0-15,-1 13-2 0,3 7 1 16,1 10 3-16,1-1 0 16,8 3 6-16,3-4-32 15,8-9 52-15</inkml:trace>
  <inkml:trace contextRef="#ctx0" brushRef="#br0" timeOffset="45673.1614">12697 11319 1150 0,'-7'-2'325'0,"-8"-2"-185"0,-1 2-8 16,-4 4-47-16,9 5-15 15,3 5-44-15,4 3-10 16,11 3-1-16,3 2 7 16,7 1 14-16,3 5 3 15,-4 0 31-15,-1 1 19 16,-10-3 16-16,-8-5 3 15,-12-7-33-15,-6-5-12 0,-10-8-30 16,1-6-26-16,6-10-86 16,1-6-43-16</inkml:trace>
  <inkml:trace contextRef="#ctx0" brushRef="#br0" timeOffset="46037.7226">13075 11108 1434 0,'2'2'234'16,"6"0"-56"-16,11 2-31 0,10-2-53 15,6-2-24 1,6-1-34-16,5 3-14 0,0-3-24 15,1 4-36-15,-8 0-95 16,-6-3-82-16</inkml:trace>
  <inkml:trace contextRef="#ctx0" brushRef="#br0" timeOffset="46244.3214">13193 11259 1596 0,'12'0'321'0,"15"0"-145"16,12 0-18-16,15 2-71 0,-3-1-26 15,3 3-37-15,-5-1-28 16</inkml:trace>
  <inkml:trace contextRef="#ctx0" brushRef="#br0" timeOffset="47740.5691">14107 10402 1257 0,'-7'-4'296'0,"-17"4"-69"16,-7 17-73-16,-12 30-53 0,-2 18-10 16,6 37-7-16,6 24-7 15,17 25-20-15,12 7-15 16,22 10-28-16,14-13-4 16,24-28-3-16,7-10 0 15,9-39-31-15,-3-16-40 16</inkml:trace>
  <inkml:trace contextRef="#ctx0" brushRef="#br0" timeOffset="48040.3668">14343 11246 1538 0,'7'3'250'16,"9"-1"-99"-16,31 2-98 15,22 2-4-15,24-2-3 16,16-3-5-16,17 1-2 15,2-2-1-15,7 0-10 0,-11 0-3 16,-14-3-50-16,-7 0-53 16</inkml:trace>
  <inkml:trace contextRef="#ctx0" brushRef="#br0" timeOffset="48414.0437">14860 11170 1518 0,'11'2'268'0,"18"3"-89"16,1-5-10-16,-1-10-26 16,-3-3-19-16,-8-8-23 15,-7-5-17-15,-7-7-33 16,-4-6-15-16,-7-9-19 16,-1-8-3-16,-4-8-7 15,1-3-3-15,6 4-6 16,5 5-8-16,17 18-11 15,5 6-13-15,5 12-34 0,1 8-24 16,5 10-107-16,4 5-71 16</inkml:trace>
  <inkml:trace contextRef="#ctx0" brushRef="#br0" timeOffset="48585.5829">14831 10946 1590 0,'11'-5'309'0,"18"-7"-155"15,10-2-67-15,19 9-55 16,0 2-28-16,2 14-76 16</inkml:trace>
  <inkml:trace contextRef="#ctx0" brushRef="#br0" timeOffset="48997.7076">14622 11941 1554 0,'0'6'292'0,"5"5"-125"15,5-5-50-15,7 4 12 16,4-10-30-16,-1-4-2 0,-3-6-21 15,-7-11-11-15,0-4-22 16,-6-8-7-16,-5-5-10 16,1-2-5-16,-6-8-7 15,4 2-2-15,1-1-9 16,2 7-5-16,12 7-10 16,4 3-3-16,10 9-16 15,1 1-23-15,6 11-64 16,-1 3-35-16</inkml:trace>
  <inkml:trace contextRef="#ctx0" brushRef="#br0" timeOffset="49195.0388">14660 11713 1592 0,'5'-1'327'0,"-1"0"-122"16,22 0-112-16,4 0-25 16,10-1-38-16,6 1-7 15,2 1-50-15,2 0-7 16</inkml:trace>
  <inkml:trace contextRef="#ctx0" brushRef="#br0" timeOffset="49328.5132">15226 11469 1396 0,'1'0'320'0,"-3"2"106"16,-2 7-130-16,-9 14-140 15,-3 4-42-15,-2 10-56 16,1 1-33-16</inkml:trace>
  <inkml:trace contextRef="#ctx0" brushRef="#br0" timeOffset="49702.8954">15668 11214 1652 0,'0'-1'376'0,"1"-2"-163"16,9 3-44-16,17-2-80 16,12 1-29-16,15 0-30 15,9 0-20-15,-1 2-78 16,-3 2 23-16</inkml:trace>
  <inkml:trace contextRef="#ctx0" brushRef="#br0" timeOffset="50077.8323">16197 11103 1461 0,'-2'-14'240'16,"2"-11"-61"-16,0 2-3 15,1 5-30-15,3 6-10 16,0 6-39-16,-1 6-20 16,1 13-42-16,-3 5-13 15,0 12-11-15,3 0-2 0,1 8 1 16,6 0-2-16,-2-4-1 16,-2-1 0-16,-3-11 3 15,-4-4 4-15,-4-7 0 16,-4-4-1-16,-4-6-12 15,-3-1-7-15,1-2-9 16,6-2-2-16,3 1-2 16,9 1 1-16,11-2-3 15,6 3-11-15,15 0-48 16,2 0-27-16</inkml:trace>
  <inkml:trace contextRef="#ctx0" brushRef="#br0" timeOffset="50425.168">16524 10401 1477 0,'15'12'250'16,"10"7"-54"-16,10 35-122 16,2 17-5-16,-3 33-7 15,-3 20 4-15,-21 18-4 16,-9 9-16-16,-24 10-21 15,-14-17-5-15,-10-12-3 16,0-11-2-16,-3-32-12 16,4-9-9-16,3-20 12 15</inkml:trace>
  <inkml:trace contextRef="#ctx0" brushRef="#br0" timeOffset="52062.2338">17001 11066 1392 0,'2'-7'226'0,"5"-1"-78"15,-1 1-7-15,5 7-38 16,-2 4-22-16,4 2-23 16,5 6-5-16,-1 3-17 15,-6 3-6-15,-6 5-8 16,-3-1-4-16,-2 4-7 16,1-3-3-16,0 0-3 0,5-3-1 15,3-5 2-15,6-4-1 16,7-4 2-16,-1-7 1 15,4-2 1-15,-1-6 2 16,-2-7-1-16,-2-4 2 16,-3-7-1-16,1-3 0 15,-5-5-2-15,2 4-2 16,-7 3-2-16,-3 3-2 0,-4 13 2 16,-3 7 0-16,-2 4 0 15,2 8 2-15,-4 6 5 16,1 3 10-16,2 13 21 15,3-2 11-15,6 5 6 16,4-2-6-16,5-7-20 16,5 1-7-16,3-14-13 15,5-3-15-15</inkml:trace>
  <inkml:trace contextRef="#ctx0" brushRef="#br0" timeOffset="54290.0547">18497 9366 1165 0,'-1'0'354'0,"1"3"-95"0,1 4-77 15,-1-7-68-15,17 5-10 16,60 9-48-16,-22-14-15 15,8 1-23-15,4-3-6 16,-15-3-66-16,-5-3-52 16</inkml:trace>
  <inkml:trace contextRef="#ctx0" brushRef="#br0" timeOffset="54485.5843">18573 9546 1113 0,'-1'0'394'0,"8"2"-112"15,2-1-64-15,26 3-71 16,8-3-11-16,16 0-67 16,7-1-18-16,-4 0-45 15,-4-2 67-15</inkml:trace>
  <inkml:trace contextRef="#ctx0" brushRef="#br0" timeOffset="55022.6567">19452 9282 1140 0,'11'-9'347'0,"14"-13"-170"15,-5 1 12-15,7 9-17 16,-3 5-18-16,-5 12-45 16,0 8-20-16,-17 10-30 15,-2 7-15-15,-8 9-16 16,3 6-9-16,2 2-5 16,2-6-2-16,10-8 2 15,4-10 2-15,12-7 1 16,5-10 1-16,6-12 0 15,1-8-1-15,-5-15-7 16,-1 0-4-16,-9-12-4 16,-4 2-1-16,-5-1-1 15,-6 0 0-15,-1 17 0 16,-5 7-1-16,-5 14 5 16,-2 7 6-16,0 8 9 0,4 9 3 15,4 13 5-15,9 8 0 16,4 6-8-16,-1-3-3 15,1-5 4-15,2-8 20 16</inkml:trace>
  <inkml:trace contextRef="#ctx0" brushRef="#br0" timeOffset="57230.3265">17926 11123 1453 0,'6'0'242'0,"10"-1"-45"16,7-2-22-16,13-1-45 15,8-1-26-15,10 2-50 16,7 4-18-16,-1 0-29 16,-2 1-27-16,-13 3-79 15,-11-3-76-15</inkml:trace>
  <inkml:trace contextRef="#ctx0" brushRef="#br0" timeOffset="57499.7709">18020 11289 1031 0,'1'1'420'0,"6"1"-229"15,5 0 4-15,16-2-13 16,8-4-15-16,16 1-33 16,3-1-26-16,0 1-51 15,0 3-16-15,-10-3-45 16,-6 3-16-16</inkml:trace>
  <inkml:trace contextRef="#ctx0" brushRef="#br0" timeOffset="65507.9337">17931 10941 804 0,'-2'-6'433'0,"4"-8"-209"16,3-7-124-16,13-2-27 0,4-1 8 15,2 0 0-15,5 5 4 16,-1 8-4-16,-2 6-5 16,3 17-13-16,-5 9 2 15,-4 9-17-15,-2 3-4 16,-1-5-4-16,2-9 1 16,6-15 2-16,3-10-1 15,0-16-11-15,-2-4-6 16,-9-2-2-16,-2 3-22 0,-8 12 80 15</inkml:trace>
  <inkml:trace contextRef="#ctx0" brushRef="#br0" timeOffset="66147.9437">18897 11029 1342 0,'2'-3'235'0,"10"-5"-80"16,4-6-12-16,12-1-22 16,-1-1-18-16,3 4-19 15,5 9-11-15,2 9-19 16,-4 5-10-16,-11 11-13 16,-10 0-5-16,-26 5-7 15,-5 1-2-15,-14-2-3 16,4 0-3-16,6-7-1 15,2-9-1-15,16-5-8 16,5-5-3-16,12-6-4 16,8 1 0-16,14 3 1 15,4 2 2-15,0 10-2 16,1 5 2-16,-18 6 2 16,-10 6 1-16,-19-1 5 0,-12 3 0 15,-17-2 4-15,-2-6 0 16,-4-6-32-16,4-4-33 15,10-11-98-15,6-4-57 16</inkml:trace>
  <inkml:trace contextRef="#ctx0" brushRef="#br0" timeOffset="66319.5701">19416 11333 1572 0,'-1'-4'356'0,"-10"-2"-49"16,0 1-111-16,6 0-113 15,-3 2-28-15,8 1-70 16</inkml:trace>
  <inkml:trace contextRef="#ctx0" brushRef="#br0" timeOffset="66811.367">19522 11018 981 0,'1'-5'440'15,"4"-12"-231"-15,3 1-46 0,14 4-26 16,2-1-14-16,8 3-31 16,7 5-11-16,5 8-39 15,-5 5-13-15,-10 9-15 16,-12 6-3-16,-21 4-1 15,-12 1-1-15,-11 0-1 16,-2-4 1-16,7-5-1 16,6-5-2-16,12-8-1 15,6-3-1-15,15-3-3 16,9-3 1-16,11 3-2 16,3 0 0-16,1 8-2 15,-4 2 2-15,-10 7 8 16,-12 5 8-16,-16 8 23 15,-13 0 9-15,-20 1 4 16,-5-2-1-16,-12-8-19 16,4-6-8-16,10-12-49 15,8-4-38-15,20-11 79 0</inkml:trace>
  <inkml:trace contextRef="#ctx0" brushRef="#br0" timeOffset="67448.8785">20387 10850 1402 0,'6'-2'247'0,"6"0"-51"16,5 6-20-16,-3 11-59 15,-2 7-21-15,-5 9-21 16,-5-1-2-16,0 1-18 15,-3-6-8-15,0-6-17 16,-3-2-7-16,4-11-4 16,2-5 2-16,-1-7-3 0,-1 5-3 15,1-12-8-15,14-44-6 16,-2 21-6-16,3 5-3 16,6 8 0-16,-3 2-2 15,4 17 2-15,-4 4-1 16,-6 13 4-16,0 4 4 15,-8 8 7-15,-3-1 3 0,-3 1 1 16,-3-3 0 0,2-3-1-16,2-6 0 0,4-9 1 15,3-1 0-15,4-15-1 16,3-3-1-16,1-7-3 16,3-5-1-16,2 4-3 15,2 6-1-15,0 8-2 16,-4 3-2-16,-4 13 6 15,-6 3 5-15,-3 12 7 16,-4 3 0-16,0 2-4 16,1 3-2-16,1-7-13 15,2 2-26-15,3-5-86 16,4-5 18-16</inkml:trace>
  <inkml:trace contextRef="#ctx0" brushRef="#br0" timeOffset="67695.7405">20346 11229 1526 0,'0'0'272'16,"9"1"-80"-16,14-1-32 15,19-2-18-15,12 1-29 16,13-3-42-16,-4 4-19 0,9 4-35 16,-8 1-12-16,-7 6-47 15,-3-3-25-15,-15-1-130 16</inkml:trace>
  <inkml:trace contextRef="#ctx0" brushRef="#br0" timeOffset="68157.7739">20773 11476 1276 0,'-5'-3'258'15,"-13"-1"-117"-15,-2 4 0 16,-6 0-5-16,-4-3-14 15,4 3-34-15,1 2-18 0,9 2-33 16,3 2-11-16,10 5-5 16,4 0 4-16,13 2 10 15,7 6 4-15,6 1 2 16,3 0-3-16,-6 2 7 16,-5-1 5-16,-14-2 16 15,-9 0 10-15,-19-3 4 16,-10-3-3-16,-10-6-21 15,-1-5-12-15,3-6-37 16,3-6-24-16,17-5 274 16</inkml:trace>
  <inkml:trace contextRef="#ctx0" brushRef="#br0" timeOffset="86556.0256">2222 12277 544 0,'6'-6'420'0,"1"-8"-16"16,-6-2-245-16,-12 2-42 15,-4-1 13-15,-15 2-8 16,-5 3 2-16,-9 6-29 15,-1 6-3-15,2 14-30 16,5 5-20-16,8 12-28 16,4 2-13-16,19 5-6 15,7-2-2-15,21-2 2 16,11-1 3-16,5-13 2 16,7-3 3-16,-1-10 1 15,-1-6 2-15,-6-3-1 16,-9-4 4-16,-12 2 1 15,-8 2 0-15,-14 2-1 16,-11 2-1-16,-16 0-3 16,-4 7-1-16,-4 6-2 15,-2 3 0-15,6 5-3 0,6-1 0 16,6 5-4-16,11 3-3 16,15 2 1-16,8-1-1 15,18-3 5-15,5-3 1 16,6-8 3-16,2-4 2 15,3-13 2-15,0-6 0 16,1-11 2-16,0-5-1 16,-9-6-1-16,-4-1-2 0,-11 0-1 15,-4 0-1-15,-4 6-1 16,-3 6-2-16,0 14-6 16,1 5 1-16,0 15 2 15,-2 5 3-15,1 8 2 16,-1-1 4-16,-4-4 0 15,-1-1 1-15,-2-11 1 16,2-5 1-16,2-11 0 16,-2-8-6-16,0-12-21 15,1-8-9-15,6-5-12 16,0-2 1-16,11 7 18 16,0 2 4-16,7 14 15 15,1 5 7-15,-3 13 21 16,0 8 3-16,-9 11 7 15,-3 4-5-15,-5 3-13 16,-4 1 0-16,1-1-8 0,6-2-5 16,-2-7-60-1,3-7-68-15</inkml:trace>
  <inkml:trace contextRef="#ctx0" brushRef="#br0" timeOffset="86712.6526">2781 12544 1623 0,'1'8'373'0,"0"6"-132"0,2 9-115 15,-1 10-30-15,4 2-57 16,-1 3-19-16,0 0-76 16</inkml:trace>
  <inkml:trace contextRef="#ctx0" brushRef="#br0" timeOffset="86846.5927">2783 12345 1426 0,'0'6'148'15</inkml:trace>
  <inkml:trace contextRef="#ctx0" brushRef="#br0" timeOffset="87170.6977">3130 12625 1447 0,'-15'-1'205'0,"-12"1"-51"16,1 5-27-16,6 11-55 15,8 3-4-15,10 8-55 16,2 2-3-16,10-2 7 16,1-1 10-16,7-4 19 15,2-6 9-15,-3-8 5 16,-2-6-3-16,-12-7-12 15,-3-4-6-15,-4-5-11 16,-6-1-18-16,2 0-102 16,3 0-77-16</inkml:trace>
  <inkml:trace contextRef="#ctx0" brushRef="#br0" timeOffset="87439.5877">3281 12641 1604 0,'11'6'342'0,"5"11"-131"0,0-1-27 16,-9 6-71-16,-5 0-32 16,-2-2-38-16,-3-1-15 15,3-6-16-15,0-3-3 16,2-8-9-16,2-6-4 16,4-9-12-16,3-6-2 15,6-2 3-15,5 2 3 16,3 2 5-16,2 6 2 0,-5 5 0 15,-1 6 5-15,-5 12 3 16,-9 0 4-16,-1 8 3 16,-5 0-3-16,-1-1-10 15,6 3-44-15</inkml:trace>
  <inkml:trace contextRef="#ctx0" brushRef="#br0" timeOffset="87680.9517">3728 12604 1411 0,'5'0'291'0,"9"1"71"16,6 8-118-16,11 8-87 15,5 4-24-15,-3 5-56 16,-2 3 5-16,-23-1-16 15,-11-4-5-15,-14-1-3 0,-9-6-11 16,-4-8-27-16,1-1-28 16,5-8-74-16,3 0 334 15</inkml:trace>
  <inkml:trace contextRef="#ctx0" brushRef="#br0" timeOffset="93179.3121">5199 12789 1229 0,'-3'-4'325'16,"2"1"-77"-16,1 11-59 16,13 25-68-16,0 18-6 15,6 23-22-15,0 7-16 16,-6 5-33-16,-2-2-15 15,-11-5-14-15,-5-8-3 16,-8-18-4-16,2-9 1 0,-3-19-29 16,3-4-36-16,0-15-96 15</inkml:trace>
  <inkml:trace contextRef="#ctx0" brushRef="#br0" timeOffset="93583.6459">5117 12925 1370 0,'7'-15'240'0,"4"-12"-69"15,16 5-40-15,6 5-5 16,20 10-37-16,6 7-11 15,1 8-32-15,-5 10-14 16,-21 6-13-16,-14 5 0 16,-18 3-1-16,-10 0-1 15,-16-6-1-15,0-5-2 16,-1-8-2-16,3-11-2 16,9-2-8-16,6-3-6 15,11-4-6-15,9 0-4 0,13 4 4 16,5 0 2-16,10 11 7 15,-3 6 1-15,-14 6 10 16,-7 5 3-16,-20 2 6 16,-10 2-1-16,-11 1-4 15,-7-3-1-15,-2-10-34 16,2-6-45-16,9-13-135 16</inkml:trace>
  <inkml:trace contextRef="#ctx0" brushRef="#br0" timeOffset="93795.6056">5860 13112 1567 0,'18'0'314'0,"12"-3"-120"15,8 4-100-15,1 1-23 16,-2 1-60-16,-4 3-37 16,-4-3-109-16</inkml:trace>
  <inkml:trace contextRef="#ctx0" brushRef="#br0" timeOffset="93969.2835">5880 13255 1690 0,'10'4'369'0,"11"3"-225"15,11 1-45-15,17-4-61 16,-1 1-14-16,5-1-82 16,3-4-2-16</inkml:trace>
  <inkml:trace contextRef="#ctx0" brushRef="#br0" timeOffset="94267.4298">6576 13160 1385 0,'-1'-23'257'0,"-1"-14"-37"15,2-4-57-15,0-3-4 16,3 3-28-16,0 2-8 16,0 15-7-16,-1 8-10 15,2 22-29-15,0 11-16 16,3 16-34-16,3 9-5 16,-1 6-5-16,2 5-3 0,1 3-7 15,-3 0-2-15,-1-1-26 16,-1-6-30-16,2-10-89 15,2-8-150-15</inkml:trace>
  <inkml:trace contextRef="#ctx0" brushRef="#br0" timeOffset="94582.6663">7034 13034 1623 0,'-14'-8'373'0,"-12"-8"-126"16,-4 5-62-16,3 6-92 15,4 8-34-15,1 10-40 0,5 10-10 16,8 8-11-16,2 5-4 16,16 9 3-16,6 0 1 15,8-1-2-15,4-8 2 16,7-12 1-16,8-8 2 15,5-17 4-15,1-7 2 16,-5-19 4-16,-8-6 3 16,-18-10 4-16,-10 2 1 15,-22-2 1-15,-14-4-5 16,-14 7-47-16,-1 4 367 0</inkml:trace>
  <inkml:trace contextRef="#ctx0" brushRef="#br0" timeOffset="95135.1839">7418 13386 1162 0,'7'0'338'0,"9"-8"-157"15,9-11-25-15,12-16-58 16,1-10-24-16,0-11-18 16,-3-1 4-16,-12-1 12 15,-6 2 1-15,-16-5-13 16,-6 2-11-16,-12 5 5 15,-2 7 2-15,-3 27 4 16,0 12-1-16,4 19-29 16,0 11-12-16,9 23-18 15,6 10 0-15,6 8-2 16,11 6-1-16,11-4 2 16,2-5 0-16,11-3-4 15,0-9-18-15,5-14-53 16,4-8-30-16,-2-13-113 15,-6-7-74-15</inkml:trace>
  <inkml:trace contextRef="#ctx0" brushRef="#br0" timeOffset="95345.9293">8008 13263 1011 0,'5'-8'417'16,"3"-16"-233"-16,-2 4-17 16,-6 0-13-16,-3 1 1 15,-8 4 0-15,-7-2-7 16,-6 2-28-16,0 6-16 15,-4 1-32-15,4 6-22 16,8 8-31-16,0 3-9 0,7 9-11 16,8 6-2-16,5 2-1 15,10-3-1-15,12-5 0 16,8-5-13-16,7-8-59 16,0-4-46-16</inkml:trace>
  <inkml:trace contextRef="#ctx0" brushRef="#br0" timeOffset="95794.9455">8293 13252 1129 0,'7'-3'371'15,"1"-3"-179"-15,2-3-44 16,-2-3-2-16,-2 1-54 0,0-4-12 16,-4 0-30-16,-4-1-13 15,-10-1-16-15,5 5-3 16,-10 3-4-16,0 2-1 16,1 8-6-16,-6 0-4 15,5 7-6-15,5 4-5 16,5 4-1-16,6 1 1 0,8-1-1 15,2-2 4-15,9-4-1 16,1-3 1-16,1-4 2 16,3-1 1-16,-6 2 0 15,-1 5-4-15,5 9 15 16,0 9 7-16,-1 9 29 16,1 7 21-16,-14 4 16 15,-6 1 4-15,-11-6 3 16,-8-1-12-16,-3-7-28 15,-4-4-11-15,-6-9-17 16,-2-13-15-16,-1-16-75 16,1-13-45-16</inkml:trace>
  <inkml:trace contextRef="#ctx0" brushRef="#br0" timeOffset="96379.5146">8952 12725 1515 0,'11'-2'242'0,"14"-3"-132"16,6 2-14-16,7 3-32 15,1 0-17-15,2 1-15 16,-3 1-3-16,-9-2-13 15,-2 2-1-15,-13-2-1 16,-6 0 1-16,-12-2-3 16,-8-1-4-16,-7 3-4 15,0 0-3-15,3 3-1 16,0 3-2-16,5 2-3 16,2 7 0-16,6 5 5 15,2 5 2-15,4 9 8 16,5 1 2-16,2 5 2 0,5-2-2 15,-8-8 1-15,-2-4 0 16,-6-5 4-16,-8-7-1 16,-9-2 2-16,-5-6 0 15,-1-8-10-15,0 0-6 16,10-4-11-16,8 3-7 16,13 0-5-16,10 0 0 0,12 1 1 15,7 1-15 1,4 1-102-16,2 12-11 0</inkml:trace>
  <inkml:trace contextRef="#ctx0" brushRef="#br0" timeOffset="96618.0239">8824 13264 1471 0,'4'3'229'0,"-1"4"-28"15,16 2-64-15,26-2-28 16,14 1 11-16,45 0-53 16,8-2-5-16,12-1-2 15,5 1-14-15,-12-4-3 0,-13-1-39 16</inkml:trace>
  <inkml:trace contextRef="#ctx0" brushRef="#br0" timeOffset="97472.0459">8889 13552 1509 0,'11'3'243'0,"17"1"-94"15,8 2-61-15,7-3-21 0,5-1-15 16,-4-2-19-16,-6 0-2 15,-7-1-12-15,-9-5-4 16,-11 2-14-16,-7-3-5 16,-10-3-9-16,-9 2-2 15,-3 4 5-15,-4-2 2 16,6 9-4-16,4 6 1 0,6 5 2 16,7 8 5-16,5 5 7 15,6 2 2-15,2 4 9 16,-2 0 0-16,-5 0 13 15,-7 2 7-15,-11-3 1 16,-5 2 0-16,-11-6-8 16,-1-6-5-16,1-9-4 15,2-6-2-15,10-7-6 16,6-2-7-16,12-3-7 16,7 0-4-16,10 2-2 15,4-3 1-15,9 5-3 16,2-1-24-16,3-1-28 15,4 3-20-15,-6-2-10 16,-5-3 26-16,-9-2 27 16,-4-2 18-16,-9 1 23 0,-2 0 15 15,-2 6 26-15,0 2 15 16,-2 4 16-16,1 8 3 16,-4 3-20-16,0 1-12 15,10 5-11-15,4-3-1 16,12-3 2-16,6-1 7 15,-1-8 14-15,1-5 8 16,-3-8 21-16,-6-8 0 16,-10-7-7-16,-7-5-6 0,-15 0-11 15,-9-1-9-15,-18 4-16 16,-4 8-11-16,-5 11-39 16,5 11 23-16</inkml:trace>
  <inkml:trace contextRef="#ctx0" brushRef="#br0" timeOffset="100106.814">10413 13147 1485 0,'9'1'228'0,"20"-1"-80"16,11 4-38-16,32-4-18 15,11 0-18-15,0 1-40 16,1 0-8-16,-15 4-8 16,-9-2-18-16,-8 1-85 15,-9-4-85-15</inkml:trace>
  <inkml:trace contextRef="#ctx0" brushRef="#br0" timeOffset="100362.9489">10572 13265 1509 0,'19'0'244'0,"11"-1"-99"0,23 1-75 15,1 0-3-15,9 1-14 16,3 1-5-16,-5 2-8 16,4-1-8-16,-11-3-47 15,-7-3-52-15</inkml:trace>
  <inkml:trace contextRef="#ctx0" brushRef="#br0" timeOffset="100533.2246">11109 13104 1526 0,'13'3'258'0,"16"7"-103"15,0 6-17-15,-4 8-13 16,-9 2 4-16,-16 5-7 15,-9 1-18-15,-20 1-36 16,1-3-18-16,1-7 300 16</inkml:trace>
  <inkml:trace contextRef="#ctx0" brushRef="#br0" timeOffset="101315.0617">11859 12873 1373 0,'4'0'223'0,"18"1"-68"15,6 6-42-15,16-5-28 16,12 1-15-16,5-3-29 16,-1 0-9-16,-15 0-14 15,-8 0-1-15,-20 0-6 16,-6-3-4-16,-10 1-37 15,-3-3-18-15,-12 0-32 16,2 1-8-16,-7 1 21 16,-1 0 23-16,-1 2 27 15,-2 2 14-15,5 5 11 16,2 2 11-16,8 6 23 16,2 1 12-16,8 6 6 15,3 1-5-15,5 7-9 16,2-1-4-16,0 3 5 15,2 2 0-15,-3-2-10 16,-2-1-5-16,-5 0-12 0,-4-1-4 16,-1-1-5-16,-7 1 1 15,-9-3-3-15,-6-4-2 16,-9-4-4-16,-2-4-1 16,4-7-3-16,5-4-2 15,7-5 0-15,7 1-3 16,11-5 1-16,2 3 0 15,18-3 5-15,10 0 5 0,18-1 4 16,6-1 2-16,1 2-3 16,-1 2-2-16,-13 1 3 15,-3 1-1-15</inkml:trace>
  <inkml:trace contextRef="#ctx0" brushRef="#br0" timeOffset="104330.7256">12796 13035 1574 0,'2'3'295'0,"16"3"-113"16,9-2-71-16,31 4-41 16,6-7-23-16,10-1-29 15,-1 0-15-15,-18 2-95 16,-7 0-72-16</inkml:trace>
  <inkml:trace contextRef="#ctx0" brushRef="#br0" timeOffset="104484.315">12881 13180 1531 0,'13'0'249'0,"27"0"-146"16,13 0-20-16,18 0-49 15,-1 2-20-15,-7 4 2 16</inkml:trace>
  <inkml:trace contextRef="#ctx0" brushRef="#br0" timeOffset="104888.3044">13740 13120 1453 0,'9'-16'242'16,"3"-12"-67"-16,0-7-31 15,-4 3-6-15,-3 2-8 16,1 5-8-16,-1 10-16 16,-1 4-12-16,-4 12-30 15,0 12-12-15,0 14-26 16,1 7-9-16,2 16 0 16,-1 3 0-16,3 4-3 15,-2 1 1-15,5-7-5 0,1-4-3 16,3-17-31-16,2-5-37 15,1-15 26-15</inkml:trace>
  <inkml:trace contextRef="#ctx0" brushRef="#br0" timeOffset="105228.586">14247 13041 1732 0,'-9'-9'408'0,"-11"-13"-229"15,0 4-41-15,-4 7-69 16,2 7-31-16,-1 11-33 16,-1 9-7-16,4 13-9 15,5 6 2-15,11 7 6 16,8 0 3-16,11 2 0 15,1-6 1-15,9-8 4 16,5-8 0-16,10-17 7 16,6-7 2-16,-4-18 10 15,0-3 7-15,-19-12 12 16,-13-4 4-16,-15 3-6 16,-15-2-10-16,-15 8-34 0,-4-1-22 15</inkml:trace>
  <inkml:trace contextRef="#ctx0" brushRef="#br0" timeOffset="105712.9919">14825 12315 1529 0,'0'5'257'15,"2"12"-114"-15,1 9-34 16,-1 18-34-16,-1 5-4 16,0 4-18-16,0-1-9 15,-1-11-20-15,2-2-8 0,-1-12-7 16,-1-10-25-16,0-7-95 16</inkml:trace>
  <inkml:trace contextRef="#ctx0" brushRef="#br0" timeOffset="106011.3622">14804 12382 1403 0,'12'-11'233'0,"16"-6"-49"16,3 2-30-16,0 11-42 15,-4 4-3-15,-9 8-35 16,-9 4-13-16,-10 6-34 15,-7-1-12-15,-6 1-6 16,-1-2-1-16,6-6-11 16,4-2-7-16,11-8-9 0,9 0-1 15,8 4 7-15,3 1 4 16,1 10 4-16,-1 2 7 16,-14 2 16-16,-12-1 9 15,-15-2 7-15,-12-4-6 16,-1-3-14-16,3-3-26 15,8-6 276-15</inkml:trace>
  <inkml:trace contextRef="#ctx0" brushRef="#br0" timeOffset="106335.0167">14637 12692 1537 0,'0'0'263'0,"13"3"-104"15,8 1-26-15,21-1-9 16,18 1-16-16,19-2-35 16,5 2-18-16,-1-1-32 0,1 2-8 15,-16-3-9-15,-10-2-24 16,-13 0-78-16,-12 1-48 16</inkml:trace>
  <inkml:trace contextRef="#ctx0" brushRef="#br0" timeOffset="106770.5897">14742 13072 1033 0,'1'-10'426'15,"-1"-8"-242"-15,0-7-36 16,3 5 4-16,2-3-23 0,3 3 4 16,0 6-3-16,0-1-5 15,-2 13-24-15,0 2-9 16,-3 7-33-16,1 9-17 16,-1 9-20-16,1 5-4 15,-2 2-5-15,-2 1-4 16,0-7-2-16,-2-4-12 15,5-1-67-15,3-5-33 0</inkml:trace>
  <inkml:trace contextRef="#ctx0" brushRef="#br0" timeOffset="107145.79">15112 12967 1335 0,'1'-3'256'0,"-8"-12"-58"15,-2 2-4-15,-8-2-43 16,-6 2-20-16,2 8-59 15,-3 4-25-15,5 13-41 0,1 8-6 16,6 11-3-16,4 5 2 16,12-2 2-16,5-1 1 15,13-9 3-15,10-3 6 16,3-12 13-16,2-7 9 16,-3-8 20-16,-6-7 5 15,-13-8 20-15,-6-3-2 16,-19-4-22-16,-8 0-6 0,-8-2-33 15,-4 0 288-15</inkml:trace>
  <inkml:trace contextRef="#ctx0" brushRef="#br0" timeOffset="108753.4893">15554 13275 1518 0,'-3'0'306'0,"-4"3"-12"16,4 1-102-16,1 0-115 15,-3 0-22-15,10-1-61 16,3-1 346-16</inkml:trace>
  <inkml:trace contextRef="#ctx0" brushRef="#br0" timeOffset="109605.4607">15966 12935 1484 0,'5'-6'248'15,"13"3"-77"-15,7 1-29 16,12 5-36-16,8 5-14 15,9-3-28-15,3-1-13 16,-4 1-25-16,-4-3-7 16,-17-2-7-16,-8 0-2 0,-11-4-23 15,-11 0-14-15,-9 1-17 16,-5 0-3-16,-6 3 8 16,1-1 8-16,-1 2 9 15,0 4 1-15,1 3 11 16,2 4 3-16,4 7 3 15,-1 2 5-15,6 7 7 16,3 3 3-16,3 1 3 16,3 5-3-16,6 3-1 15,1 2 7-15,4 3 2 16,-2-3 3-16,-5-3-2 16,0-5-5-16,-10-7 0 15,-9-5-1-15,-10-6 0 16,-9-6-1-16,-2-5-4 15,-1-4-3-15,9-3-13 16,6 0-4-16,15 2-6 16,1 0 0-16,12 2 8 0,6 2 3 15,6 1 6-15,11-1 4 16,8 2 3-16,0-2-2 16,3-3-1-16,1 2 0 15,-6-3-29-15,0-1-46 16,-5-2-128-16,-2-3-61 15,-8 0 18-15,-2 0-35 16,-4 3 67-16,-3-1 287 0,-7-1 224 16,-2 0-129-16,-6 2 32 15,-4 0 11-15,-4 4-57 16,-3 5-25-16,2 2-68 16,1 5-27-16,9 8-27 15,3 3-5-15,5-1-5 16,6 1 0-16,5-4 0 15,-1-5 5-15,8-4 14 16,0-7 21-16,-1-8 40 16,1-10 18-16,-11-5 15 15,-10-8-8-15,-14 0-26 16,-6 6-15-16,-15-2-30 16,0 7-13-16,1 8-43 15,-2 3 252-15</inkml:trace>
  <inkml:trace contextRef="#ctx0" brushRef="#br0" timeOffset="121149.541">11607 12369 1094 0,'4'-17'343'0,"7"-14"-215"15,-3 2-16-15,-2 10-13 16,-2 8-2-16,-2 14-40 16,7 19-23-16,2 44-17 15,6 26-3-15,0 44 7 16,-6 28 6-16,-7 16-6 16,-3 1 0-16,-17 2 32 15,0-20 13-15,2-27 3 16,-3-9-3-16,17-24-34 0,1-9-3 15,6-19-94 1,6-19-59-16</inkml:trace>
  <inkml:trace contextRef="#ctx0" brushRef="#br0" timeOffset="121752.7732">11890 12292 642 0,'-2'0'345'15,"0"-4"-110"-15,4 3-98 16,-2 0-79-16,0 0-15 16,23-1-4-16,47-6 6 15,1 3 6-15,17 2 4 0,43-1 2 16,24 4-10-16,28 0-17 15,24 4-10-15,17 1-14 16,9 1-2-16,28-2-2 16,10-4 1-16,24-6-1 15,10-3 2-15,7-2 6 16,1 2 3-16,-15 2 16 16,-9 2 5-16,-24 4-2 15,-16 1-4-15,-38 5-15 16,-19 1-4-16,-41 3-78 15</inkml:trace>
  <inkml:trace contextRef="#ctx0" brushRef="#br0" timeOffset="122301.7926">16973 12230 1148 0,'1'-3'289'0,"2"1"-216"16,-1 2-28-16,-2 0-10 15,0 0-3-15,4 30 4 16,17 80 1-16,-6-4 1 0,2 16 0 16,2 39-7-1,-3 5-1-15,-7 5-4 0,1 4 15 16,-6-27 36-16,-2-13 14 15,-6-26 15-15,-4-16-14 16,-2-15-41-16,-4-10-17 16,9-13-9-16,-3-11-41 15</inkml:trace>
  <inkml:trace contextRef="#ctx0" brushRef="#br0" timeOffset="122967.1735">11888 14041 907 0,'-6'0'280'0,"5"1"-254"16,11 1-26-16,30 3-11 16,25-3-1-16,40-1 26 15,23-4 32-15,47-5 59 16,20 2-27-16,39-1-15 16,10 2-15-16,31 9-5 15,12 1-6-15,18 3-7 16,9 3 0-16,12-5-15 15,0-5 7-15,-3-6 4 16,-7-5 1-16,-30-4-8 16,-14-1-9-16,-36 3 16 15,-18 1 13-15,-31 3 14 0,-22 6 3 16,-29 2-20-16,-18-1-11 16,-34-3-39-16</inkml:trace>
  <inkml:trace contextRef="#ctx0" brushRef="#br0" timeOffset="131759.6145">1823 14911 1279 0,'-10'14'285'0,"-8"17"-76"15,7-2-30-15,15-4-51 16,13-6 5-16,14-10-18 16,8-6-6-16,13-14-34 15,1-14-11-15,-6-23-16 16,-3-10-8-16,-12-15-11 16,-4-1-5-16,-6-4-8 15,-6 2-2-15,-10 1-3 16,-3 7-1-16,-5 12-4 15,-2 13-4-15,0 23-8 16,0 12-3-16,4 25-6 0,0 13 0 16,6 24 1-16,4 12 3 15,5 11 5-15,11 6 3 16,8 1 2-16,2-6 1 16,6-17 1-16,-2-5 2 15,-5-25 1-15,-1-12-21 16,-11-15-51-16,-4-8-35 15,-17-13-150-15</inkml:trace>
  <inkml:trace contextRef="#ctx0" brushRef="#br0" timeOffset="131909.2942">2179 14844 1349 0,'8'7'216'0,"21"8"-95"16,6-3-37-16,21-3-42 15,6-3-1-15,-7-6-24 16,-9-3-34-16</inkml:trace>
  <inkml:trace contextRef="#ctx0" brushRef="#br0" timeOffset="132061.9147">1969 14692 1482 0,'-9'-2'290'0,"-5"-3"23"16,10 1-137-16,16 6-107 0,10 0-24 16,15 3-31-16,2 1-29 15,13 4-90-15</inkml:trace>
  <inkml:trace contextRef="#ctx0" brushRef="#br0" timeOffset="132384.7131">2651 14928 2251 0,'17'-3'56'16,"-2"0"-14"-16,18-5 42 16,-1-4-24-16,-6-4-25 15,-4-5-7-15,-13-4-1 16,-4-2-2-16,-11 4-3 15,-9 2-3-15,-11 8-9 16,-3 2-3-16,-7 9-3 16,5 3 1-16,11 12-5 15,4 7-2-15,14 16-5 16,1 5 0-16,9 8 2 16,4 1 1-16,10-1 3 15,1-1 1-15,-3-6 6 16,1-3-22-16,-7-9-73 0,1-7-51 15</inkml:trace>
  <inkml:trace contextRef="#ctx0" brushRef="#br0" timeOffset="132653.2042">3201 14819 1330 0,'-1'10'321'0,"-3"8"46"0,-13 8-136 15,-3 3-40-15,-11 2-89 16,-2-7-26-16,4-8-44 16,2-3-13-16,3-16-22 15,-2-2-7-15,-3-10-9 16,3-3-3-16,17 1 8 16,9 0 9-16,15 11 18 15,2 3 13-15,16 10 14 16,-2 4-1-16,7 14-12 15,8 2-8-15,-2 8 0 16,3 2 300-16</inkml:trace>
  <inkml:trace contextRef="#ctx0" brushRef="#br0" timeOffset="133452.2942">4397 15139 1520 0,'13'0'248'0,"12"3"-112"15,10 5-43-15,12 3-37 0,2-3-20 16,7 3-18-16,-3-8 0 15,-9 1-4-15,-6 0-4 16,-16-4-29-16,-8 3-13 16,-15-3-15-16,-9-1 1 15,-13-1 24-15,-2 2 10 16,-4 0 24-16,0 0 6 16,6 3 11-16,5 1 3 0,10 5-1 15,4 5-2-15,9 8 0 16,4 2 2-16,6 11-1 15,2 7 4-15,1 7 2 16,-3 3 2-16,-4-1 4 16,-4-5 1-16,-7-1-4 15,-4 0-7-15,-14-5-8 16,-2 2-5-16,-13-14-1 16,0-5 0-16,-2-12-1 15,11-9-4-15,2-4-15 16,13-3-7-16,10-1-8 15,5 0 1-15,23 2 6 16,1 3 3-16,13 0 5 16,4 3 2-16,2 4 3 15,-2-3-25-15,-1 4-74 16,-4-6-28-16,-12-2-159 16</inkml:trace>
  <inkml:trace contextRef="#ctx0" brushRef="#br0" timeOffset="133672.8817">4948 15702 1254 0,'2'-7'295'16,"0"-2"-97"-16,5 0-6 16,-1-2-41-16,2 7-7 15,-1-7-33-15,2 8-14 16,-1 1-31-16,-2 3-5 16,-1 7-7-16,-3 3-2 0,2 11 2 15,-2 4 1-15,0 12-2 16,-2 1-3-16,0 3-16 15,-2-2-11-15,2-8-8 16,3-2-19-16,4-17-46 16,4-6-13-16</inkml:trace>
  <inkml:trace contextRef="#ctx0" brushRef="#br0" timeOffset="133978.1923">5468 15421 1572 0,'13'-3'296'0,"9"1"-130"0,14-2-104 15,4-2-4-15,14 2-39 16,-2 0-5-16,-6 3-58 16,-4 1-35-16,-16 1-224 15</inkml:trace>
  <inkml:trace contextRef="#ctx0" brushRef="#br0" timeOffset="134158.8253">5542 15545 1302 0,'1'4'278'0,"10"6"-63"16,9-4-19-16,21-6-73 15,7 0-26-15,13-1-49 16,-1 1-18-16</inkml:trace>
  <inkml:trace contextRef="#ctx0" brushRef="#br0" timeOffset="134995.895">6247 15528 1038 0,'4'-8'342'16,"4"-4"-242"-16,6-8-52 15,3-6 12-15,6-7 28 16,-4-6 17-16,-5 1 30 15,2 1 0-15,-12 11-15 16,1 9 4-16,0 14-16 16,-10 7-16-16,-1 25-29 15,3 9-15-15,2 17-25 16,3 10-5-16,7 2-9 16,2-1-2-16,0-7 0 15,5-7-16-15,-3-15-65 16,1-4-43-16</inkml:trace>
  <inkml:trace contextRef="#ctx0" brushRef="#br0" timeOffset="135339.5857">6851 15375 1571 0,'-13'-8'316'0,"-12"-4"-106"16,-1 2-38-16,-7 9-64 16,5 5-37-16,0 12-45 15,4 10-16-15,8 8-14 16,5 7-5-16,11 2-2 16,7-1 0-16,13 1 4 15,8-4 2-15,12-8 8 16,-2-6 4-16,12-16 9 15,-4-7 4-15,-9-19 11 16,1-7 9-16,-18-13 15 16,-7-3 10-16,-11-5 3 15,-9 2-7-15,-15 3-16 16,-6 3-17-16,-9 12-46 16,5 1-13-16</inkml:trace>
  <inkml:trace contextRef="#ctx0" brushRef="#br0" timeOffset="136132.0377">7532 14617 1202 0,'3'-7'303'0,"2"-7"-161"0,0-1-29 15,-5-4-4-15,-3 4-7 16,0-1-6-16,-7 4-20 16,-3 4-7-16,-6 4-28 15,1 7-11-15,1 5-16 16,-1 6-9-16,3 4-5 16,4-5-4-16,5 8-2 15,6-6-1-15,5 2 1 16,3-4 1-16,2-10 4 15,3-2 1-15,3-10 3 16,2 3 2-16,-4-5 1 16,-1-1 0-16,-5 3-3 15,-3-2-1-15,-4 6-2 16,-2 4-1-16,-6 9 4 16,3 7-1-16,1 10 5 0,2 2 0 15,3 3-4-15,4-3 5 16,3-7-44-16,1-4-37 15</inkml:trace>
  <inkml:trace contextRef="#ctx0" brushRef="#br0" timeOffset="136551.6364">7854 14467 1356 0,'2'-1'258'0,"0"-6"-34"15,-2 7-21-15,-1-1-67 16,0 1-33-16,-1 0-53 16,-13 0-17-16,-30 6-18 15,25-6-7-15,5 6-12 16,1-1-7-16,4 6-6 15,1-1 1-15,1 3 5 16,0 1 6-16,3 0 4 16,0-1 0-16,4-5 1 15,1 0-1-15,9-2 1 16,6-3 0-16,8 0 1 0,6-1-1 16,5 2 0-16,-1 3 0 15,-2 4 2-15,-5 2 7 16,-16 3 23-16,0 3 13 15,-17-1 11-15,-3 2-3 16,0-3-13-16,-14-4-17 16,3-8-68-16,1-5-39 0</inkml:trace>
  <inkml:trace contextRef="#ctx0" brushRef="#br0" timeOffset="136835.968">7298 14860 1513 0,'7'4'262'15,"13"4"-74"-15,16 0-85 16,17-3 2-16,26-4-25 16,7-2-18-16,17-2-31 15,-4 3-8-15,-16 2-18 16,-8-2-19-16,-22 0-55 0,-9-4-38 16</inkml:trace>
  <inkml:trace contextRef="#ctx0" brushRef="#br0" timeOffset="137214.5799">7479 15171 788 0,'1'-7'449'0,"4"-9"-205"16,1-3-119-16,5 4 3 15,-2 5 7-15,-2-2-3 16,2 8-12-16,-6 4-24 15,0-2-18-15,1 13-21 16,-3 5-12-16,0 6-14 0,1 6-4 16,-2 5-13-16,-1-3-3 15,1 1-5-15,-1-2 1 16,2-7-32-16,1-3-38 16,5-11-113-16</inkml:trace>
  <inkml:trace contextRef="#ctx0" brushRef="#br0" timeOffset="137545.2802">7791 15124 1258 0,'-4'-4'294'0,"-10"-4"-89"16,-1 1-30-16,-1 5-60 15,-1 4-24-15,0 8-45 16,5 3-16-16,0 9-22 16,4 0-6-16,8 2-1 15,5 5 0-15,11-5 3 16,5-1 2-16,7-6 8 16,-1-5 5-16,4-10 10 15,0-5 6-15,-5-12 17 16,2-4 2-16,-16-7 5 15,-9-7 4-15,-8 2-12 0,-12 0-7 16,-4 5-21 0,-2 6-29-16,-3 4 342 0</inkml:trace>
  <inkml:trace contextRef="#ctx0" brushRef="#br0" timeOffset="138065.9587">7983 15633 1625 0,'-5'1'346'0,"1"6"-169"16,-1-1-67-16,10-2-66 15,4 4-42-15</inkml:trace>
  <inkml:trace contextRef="#ctx0" brushRef="#br0" timeOffset="138878.4272">8590 15282 1494 0,'-1'-2'253'16,"8"0"-64"-16,10 2-56 0,18-2-57 15,9 0-11-15,8 1-29 16,-6 0-10-16,-5 1-12 15,-7 0-1-15,-17-2-1 16,1-1-1-16,-12-1-14 16,-1-2-9-16,-4-1-10 15,-7 1-3-15,-8 3 10 16,-2 1 4-16,-3 7 4 16,3 3-1-16,-2 9 0 15,1 4 1-15,7 12 4 16,6 7 3-16,5 10 5 15,3-1 1-15,4 2 0 16,1-4 1-16,1-2 11 16,2 0 7-16,-9-8 11 15,-6-2 4-15,-5-12-7 16,-5-6-5-16,-1-5-5 16,-5-8-2-16,-9-6-4 15,2-5-5-15,2-6-12 16,7-2-9-16,17 4-6 0,4-2-1 15,15 6 2-15,5 5 3 16,11 2 3-16,-3 2 3 16,-1 3 3-16,-3-1 0 15,-5-1 2-15,6-2 1 16,-2-1 2-16,1-2 1 16,-5-2-1-16,-4 1 0 15,-9 1 4-15,-1 2 2 0,-3 9 4 16,0 2 0-16,4 3-2 15,1 2-4-15,6-3-2 16,5-3 0-16,4-2 8 16,4-7 6-16,0-2 19 15,-1-5 13-15,-11-11 4 16,-4-1 1-16,-18-7-2 16,-11 4-6-16,-17 4-11 15,-11 4-9-15,-1 10-17 16,3 3-24-16,13 12 299 15</inkml:trace>
  <inkml:trace contextRef="#ctx0" brushRef="#br0" timeOffset="139888.4686">4440 16373 1551 0,'9'3'255'0,"20"2"-128"0,3 2-34 15,20-1-26-15,1 0-12 16,1-3-34-16,-2 2-6 16,-14-1-1-16,-6 0-18 15,-16 3-61-15,-9-7-36 16,-13 0-49-16,-7-4 13 15,-11-2 52-15,-4 2 39 16,2 3 52-16,3 3 22 16,7 4 14-16,5 10 6 0,3 6-4 15,5 3-3 1,5 10 0-16,4-3-1 0,3 8-7 16,1 4 0-16,2 7 6 15,-2 0 2-15,-1 0 6 16,-1 1 3-16,-8-4-1 15,-5-3-4-15,-9-12-11 16,-5-6-4-16,-5-10-5 16,-3-9-2-16,0-4-4 15,2-4-4-15,14-10-12 16,8 3-1-16,5-4 2 16,9 3 5-16,7 6 5 15,6 2-2-15,10 0-3 16,7 4-10-16,9-4-57 15,3 3-43-15</inkml:trace>
  <inkml:trace contextRef="#ctx0" brushRef="#br0" timeOffset="140215.5932">5028 17088 1462 0,'-9'3'234'0,"0"2"-69"16,6-5-70-16,-4-6-8 0,12-8-37 16,3 2-10-16,6-6-2 15,7 6-2-15,6 6 2 16,2 1-4-16,0 10-2 16,-6 9 7-16,-14 8 19 15,-9 8 3-15,-17 3-9 16,-6 4-11-16,-7-5-18 15,3-4-3-15,2-13-6 16,2-8-7-16,7-7-25 16,1-8-10-16,11 0-14 15,4-3 6-15,12 2 10 16,2 4 9-16,6 5-27 16,14 6-32-16</inkml:trace>
  <inkml:trace contextRef="#ctx0" brushRef="#br0" timeOffset="140534.9905">5624 16738 1488 0,'5'-2'265'15,"5"0"-36"-15,15 2-120 16,10 1-20-16,16 2-40 15,2 0-22-15,-4-1-13 16,-1 3-29-16,-20-2 155 16</inkml:trace>
  <inkml:trace contextRef="#ctx0" brushRef="#br0" timeOffset="140711.5197">5691 16892 1481 0,'16'3'276'0,"12"0"39"16,19-1-244-16,6-2-10 15,-1 0-12-15,2 1 295 16</inkml:trace>
  <inkml:trace contextRef="#ctx0" brushRef="#br0" timeOffset="141158.4697">6446 16827 1322 0,'-2'-8'218'0,"9"-9"-117"0,1-8-3 15,8-9 6-15,2-4 0 16,-2-3-30-16,1-2 0 16,-4 5-1-16,-1 6-8 15,-6 11-1-15,-3 9 0 16,-3 18-8-16,0 11-6 16,0 20-16-16,1 11-7 15,5 15-9-15,4 8-2 0,4 4-7 16,1-4 0-16,-2-10-14 15,-2-12-14-15,-2-20-67 16,3-5-56-16</inkml:trace>
  <inkml:trace contextRef="#ctx0" brushRef="#br0" timeOffset="141488.4377">6957 16652 1460 0,'-8'-2'257'0,"-10"-1"-25"15,-1 2-48-15,-3 8-71 16,1 7-33-16,-3 8-56 16,4 4-11-16,12 14-10 15,0 0-3-15,21 8-1 0,2 0-2 16,10-10 1-16,9-1 2 15,-4-21 5-15,7-10 5 16,-1-12 6-16,1-10 2 16,0-11 11-16,-8-4 6 15,-9-8 6-15,-9-4 4 16,-15 3-2-16,-9 1-8 16,-10 6-8-16,-5 3-25 0,0 8-64 15,1 4 400-15</inkml:trace>
  <inkml:trace contextRef="#ctx0" brushRef="#br0" timeOffset="142101.228">7645 16041 969 0,'-2'-3'405'0,"-3"-1"-255"16,-1 2-52-16,5 2-21 15,0 0-13-15,-11 0-19 16,-36 1-6-16,26-1-22 15,5 5-10-15,3 1-7 16,1 3 0-16,5 4-2 16,0 0 2-16,1 0 14 15,0-2 12-15,3-4 18 16,1 1 6-16,3-2-7 16,9-1-5-16,3-2-12 15,7-2 2-15,4-1-3 16,7 1-3-16,0 1-3 15,2 3-6-15,-9 6 3 16,-8-1 12-16,-13 6 16 16,-9-1 3-16,-11 1-4 15,-5 2-10-15,-6-11-13 0,0-2-10 16,7-10-40 0,3-8-42-16,12 0-113 0,7-3-71 15</inkml:trace>
  <inkml:trace contextRef="#ctx0" brushRef="#br0" timeOffset="142476.2844">7903 16050 1276 0,'-3'-4'279'16,"-1"-2"-121"-16,0 4-52 15,-7-3-12-15,2 1-39 16,-2 4-10-16,-3 4-16 16,-2 2-10-16,3 5-15 15,3 0-2-15,5 1-2 16,4 1-2-16,2-3 1 16,0-2-1-16,5-2 1 15,5-1 1-15,4-1 0 16,2 1 1-16,4 2 3 15,5 3 3-15,-5 0 7 16,-3-2-4-16,-5 4 29 16,-12 0 15-16,-1 6 15 0,-11 0 7 15,-5-3-25 1,-4-3-13-16,-1-4-30 0,5-2-34 16,-3-6-80-16,9-1-91 15</inkml:trace>
  <inkml:trace contextRef="#ctx0" brushRef="#br0" timeOffset="142744.5741">7365 16390 1412 0,'3'0'215'0,"15"-1"-55"16,6-2 0-16,24-5-11 15,13 0 4-15,19 3-46 16,9 4-25-16,-12 5-37 16,-9 4-14-16,-17 6-25 15,-17-3-24-15,-11-4-56 16,-1-3-56-16</inkml:trace>
  <inkml:trace contextRef="#ctx0" brushRef="#br0" timeOffset="143062.8264">7537 16600 1261 0,'1'0'266'0,"2"-6"-98"16,5 4-74-16,4-6-7 15,-1-1 18-15,2 8-15 16,-4-2 5-16,-2 6-10 16,-2 7-16-16,-5 6-12 15,-1 1-3-15,-4 10-18 16,-1-2-9-16,4 2-14 15,0-3-5-15,4-9-13 16,5-3-21-16,6-12-63 16,3-3-37-16,6-7-109 15,0-6-38-15</inkml:trace>
  <inkml:trace contextRef="#ctx0" brushRef="#br0" timeOffset="143284.371">7772 16624 1025 0,'-1'-4'444'16,"-3"-1"-243"-16,0 5-39 15,-1 5-23-15,-2 6-62 16,7 2-16-16,0 3-26 0,1-1-7 16,12 1-6-16,1 0-1 15,12-2 16-15,1-5 8 16,0-5 4-16,-1-4 3 16,-11-9 16-16,-1-3 2 15,-14-7 7-15,-3-3 0 16,-7 0-33-16,-5 1-16 0,-7 5-17 15,-3 4-23-15,-2 7-41 16,4 2 182-16</inkml:trace>
  <inkml:trace contextRef="#ctx0" brushRef="#br0" timeOffset="144093.3623">8485 16569 1308 0,'-2'5'269'0,"1"-5"-47"16,14 7-117-16,12-2-21 15,22-5-27-15,6 1-16 16,12-1-21-16,-4-3-5 15,-11 1-2-15,-9-1-2 0,-20-2-3 16,-4 3-11-16,-20-1-18 16,-5 3-2-16,-13 6 0 15,-8-3 10-15,1 10 10 16,2 0 1-16,6 4 4 16,8 4 5-16,10 9 6 15,2 1 4-15,8 11 8 16,2 6 8-16,6 7 13 15,-3-1 1-15,-5-3 4 16,-3-4-7-16,-6-10-8 16,0-3-3-16,-13-14-6 15,-4-5-3-15,-15-9-1 16,-2-5-4-16,2-3-9 16,7-7-9-16,13-6-12 15,11 3-4-15,11-2 1 16,10 6 0-16,5 2 5 0,2 0 1 15,7 6 1-15,-1 0 2 16,-2 6 3-16,0 0 1 16,-4 2 1-16,-5-1 1 15,0 2-1-15,-3 5 1 16,-3-1-1-16,4 2 0 16,-1-1 1-16,1-4-1 15,6-1 1-15,2-2 0 0,1-6 1 16,0-4 3-16,-7-7 7 15,-5-3 1-15,-10-10 5 16,-7-2 12-16,-14 3 11 16,-5 0 5-16,-5 8-3 15,0 6-16-15,0 5-24 16,2 7-1-16,6 14-1 16,2 7 110-16</inkml:trace>
  <inkml:trace contextRef="#ctx0" brushRef="#br0" timeOffset="144519.6739">8205 16888 1624 0,'-2'3'395'16,"-3"1"-107"-16,3 4-147 15,1 3-30-15,6-1 280 16</inkml:trace>
  <inkml:trace contextRef="#ctx0" brushRef="#br0" timeOffset="146565.5911">5034 17269 1001 0,'4'3'397'0,"7"2"-239"15,3-2-15-15,12 0 17 16,3-2 3-16,7 1-27 16,-2 2-15-16,-7 2-62 15,-6 6-14-15,-11 0 369 16</inkml:trace>
  <inkml:trace contextRef="#ctx0" brushRef="#br0" timeOffset="150192.8731">10164 14822 1375 0,'15'-2'208'0,"17"7"-98"16,-1 12-11-16,-12 27-10 15,-4 16 4-15,-11 12-10 16,-7 10-4-16,-3 11-24 16,-5 0-15-16,6 3-23 0,4-12-5 15,9-17-1-15,12-11-1 16,3-20-3-16,4-2-1 15,-2-19-2-15,-2-5 0 16,-6-12 4-16,-3-6 0 16,-7 1 0-16,-7-3-3 15,-7 10-11-15,0 6-7 16,-5 20-6-16,-3 15-4 0,12 41 4 16,-2 17 1-16,6 26 8 15,11 15 3-15,-7 7 7 16,1 1 1-16,5 5 2 15,2 2 0-15,-3-18 1 16,-1-9 2-16,-4-25 2 16,-3-20 0-16,-2-29-9 15,-1-18-10-15,-4-33-37 16</inkml:trace>
  <inkml:trace contextRef="#ctx0" brushRef="#br0" timeOffset="150591.1461">10966 15702 1495 0,'0'0'258'15,"3"1"-26"-15,23 4-161 16,19-1-23-16,29 1-8 16,15-1-9-16,17-2-21 15,-1 0-1-15,-4 0 1 16,-12 1-10-16,-19 3-64 16,-12-1-49-16</inkml:trace>
  <inkml:trace contextRef="#ctx0" brushRef="#br0" timeOffset="150846.5459">11079 15842 1036 0,'-5'0'406'0,"-6"1"-225"15,24 2-87-15,13-1-8 16,25 3-2-16,10 0-5 16,10-3-12-16,2-1-5 0,0 0-19 15,-5-1-7-15,-6-3-19 16,-10-1-18-16,-11-6-85 16,-10-3-70-16</inkml:trace>
  <inkml:trace contextRef="#ctx0" brushRef="#br0" timeOffset="150998.1401">11708 15670 1162 0,'8'-4'352'16,"4"-3"-158"-16,7 9-43 15,1 6-10-15,4 4-39 16,3 7 5-16,-7 2-18 16,-6 3-3-16,-19 2-12 15,-12 2-14-15,-19 0-19 16,-10-3-36-16</inkml:trace>
  <inkml:trace contextRef="#ctx0" brushRef="#br0" timeOffset="151414.8268">11334 14978 1001 0,'0'-3'425'16,"0"-8"-254"-16,-6 10-39 15,-4 1 0-15,-6 6-17 16,-5 5-12-16,-4 12-32 16,2 9-13-16,3 9-25 15,3 5-9-15,16 3-6 16,2-2 1-16,13-4-4 15,6-4-2-15,5-16-2 16,3-7-3-16,6-16-55 16,-1-7-59-16</inkml:trace>
  <inkml:trace contextRef="#ctx0" brushRef="#br0" timeOffset="151610.2945">11547 14988 1418 0,'-1'0'282'15,"-3"-6"45"-15,3 6-206 16,1 4-32-16,0-2-53 16,0-2-35-16,0 0-98 15,0 0-48-15</inkml:trace>
  <inkml:trace contextRef="#ctx0" brushRef="#br0" timeOffset="151793.3176">11576 15257 1379 0,'3'0'233'0,"-1"-1"-50"15,1 0-122-15,-3 0-20 16,0-1-24-16,0 1-33 16</inkml:trace>
  <inkml:trace contextRef="#ctx0" brushRef="#br0" timeOffset="152045.4411">11773 15070 1557 0,'11'4'289'16,"3"-3"-74"-16,8 22-124 15,-4 0 3-15,-5 10 4 16,-3 10-3-16,-20 2-23 15,-1 7-12-15,-14 2-26 16,2-4-14-16,6-12-11 16,-4-9 6-16</inkml:trace>
  <inkml:trace contextRef="#ctx0" brushRef="#br0" timeOffset="152963.1952">12638 15082 1381 0,'9'1'233'15,"4"5"-70"-15,19 1-59 0,7-3-12 16,6 2-28-16,5-5-8 15,-11-1-10-15,-4 2-2 16,-11-3-14-16,-4-1-5 16,-11-1-8-16,-3-2-3 15,-11 3-7-15,-7-1-2 16,-3 1-3-16,-2 0-2 16,-1 4-2-16,-1 2-2 15,4 6-3-15,0 1 1 0,7 9-5 16,2 4 2-16,5 5 1 15,2 4 0-15,-1 0 6 16,5 1-1-16,-4 2 4 16,-1 0 2-16,-3 0 2 15,-6-1 1-15,-6-10 2 16,-5-8 1-16,2-5 3 16,0-7-2-16,3-3-3 15,8-2-1-15,10-5-3 16,5 0-2-16,18 3 2 15,2 2-1-15,9 3 1 16,2-1-1-16,-4 4-2 16,0 2 0-16,-6-3-25 15,-4-3-17-15,-5-3-49 16,-1-10-23-16,-6-7-7 0,5 1 16 16,-5-10 53-16,1 6 24 15,-3-3 53-15,-1 5 25 16,-5 6 66-16,-1 5 23 15,-4 7 11-15,-1 7-14 16,1 13-45-16,-3 6-15 16,6 9-22-16,-3 0-3 15,2-2-23-15,5-2-8 0,-4-5-12 16,6-2-22-16,-3-11-82 16</inkml:trace>
  <inkml:trace contextRef="#ctx0" brushRef="#br0" timeOffset="153227.998">12567 15752 1549 0,'5'1'257'0,"16"0"-84"16,15-1-72-16,27 1-6 16,17 0 0-16,22 2-37 15,7-1-18-15,3 0-21 16,-10 2-4-16,-11-4-1 16,-7-2-16-16,-10-4-83 0,-5-1-72 15</inkml:trace>
  <inkml:trace contextRef="#ctx0" brushRef="#br0" timeOffset="153751.6294">12708 16012 1360 0,'6'0'214'0,"8"0"-73"16,8-2-55-16,7-3-9 16,8 5-3-16,-2-4-31 15,0 3-7-15,-7-1-11 16,-11-6-7-16,-11 4-8 15,-6-3-3-15,-10 1-5 16,-1 5-3-16,-4 2-3 16,-1 2-1-16,5 8-2 15,1 5-1-15,5 4 0 0,5 6 1 16,3 4 1-16,4-2 2 16,4 6 7-16,1 1 7 15,-4-2 14-15,-2 0 7 16,-10-6 8-16,-5 0-4 15,-8-8-6-15,-6-2-4 16,-3-8-6-16,3-2-4 16,5-5-8-16,2 0-4 15,11-2-6-15,4 0 1 0,9 0 10 16,9 0 6-16,10 1 7 16,3 3 0-16,8 1-9 15,5-1-4-15,-1-2-12 16,-2 2-26-16</inkml:trace>
  <inkml:trace contextRef="#ctx0" brushRef="#br0" timeOffset="154035.8689">13144 16385 1363 0,'0'-3'258'16,"0"-1"-4"-16,6-3-150 15,9-1-8-15,8 0-14 16,0 1-7-16,2 7-17 0,-3 2-7 16,-9 7-19-16,2 8 3 15,-15 7 0-15,-3 1-3 16,-10 11-4-16,-6-6-6 16,2-3-11-16,2 1-2 15,6-14-3-15,5-4-2 16,9-4 1-16,3-7 0 15,4-6 1-15,4 7-4 16,7-1-4-16,1 2-28 0</inkml:trace>
  <inkml:trace contextRef="#ctx0" brushRef="#br0" timeOffset="154906.2366">13797 15672 1382 0,'0'1'237'0,"-1"2"-29"16,6-1-51-16,-5-2-59 15,19 1-5-15,56 1-47 16,-25-3-17-16,9 0-17 15,-6-1-6-15,-8-1-75 16,-6 1-60-16</inkml:trace>
  <inkml:trace contextRef="#ctx0" brushRef="#br0" timeOffset="155115.2237">13887 15792 1162 0,'-2'0'367'15,"7"1"-84"-15,7 0-69 16,16 2-80-16,9 1-13 16,12 0-54-16,-2 1-23 15,-1 2-8-15,-2-2-10 0</inkml:trace>
  <inkml:trace contextRef="#ctx0" brushRef="#br0" timeOffset="157475.369">14623 15687 1300 0,'-11'5'228'0,"-5"4"-138"0,12-1-39 15,32 0 6-15,27-1 13 16,43-6 25-16,27 1 10 16,34-2 3-16,11-2 15 15,17 2-6-15,-1-1-14 16,-2 0-55-16,-12 0-17 16,-26-7-23-16,-15 1-30 15</inkml:trace>
  <inkml:trace contextRef="#ctx0" brushRef="#br0" timeOffset="159127.0419">14908 15264 1064 0,'-1'-2'363'0,"-1"-3"-218"0,3-2-12 16,6-4 4-16,3-4 3 15,9-8-35-15,2-4-4 16,5-5-19-16,0 2-4 15,-6-1-7-15,-5 5-1 16,-7 9-10-16,-3 3 2 16,-5 15-17-16,-4 5-9 15,-4 18-18-15,3 12-5 0,3 23-2 16,1 10 1-16,1 6-4 16,0 0-1-16,1-14-24 15,5-7-27-15,5-16-101 16,-3-12 49-16</inkml:trace>
  <inkml:trace contextRef="#ctx0" brushRef="#br0" timeOffset="159491.0691">15375 15169 1564 0,'-7'-8'286'0,"-7"-5"-133"0,0-1-35 15,-1 11-37-15,-1 3-23 16,-1 7-30-16,2 7-5 16,-1 14-21-16,5 5-2 15,8 15-1-15,2 3 0 16,14 1 7-16,4-1 3 15,14-11 14-15,5-9 6 16,6-17 9-16,2-13 7 16,-1-16 16-16,-6-8 6 0,-14-16 8 15,-6-5-7-15,-20-2-22 16,-11-2-9-16,-21 4-16 16,-4 4-7-16,0 6-39 15,3 9-34-15,14 8-43 16</inkml:trace>
  <inkml:trace contextRef="#ctx0" brushRef="#br0" timeOffset="160085.4271">15638 14816 1003 0,'7'0'411'15,"4"-3"-239"-15,1-3-2 16,-5-3-14-16,-2-2-15 0,0-2-38 16,-1 0-17-16,-9-1-31 15,-1 1-11-15,-9-1-18 16,-2 1-6-16,-4 5-15 16,5 7-5-16,-4 4-6 15,7 9-3-15,1 8-2 16,-3-2 0-16,12 8 4 15,-1 0 0-15,10 0 4 16,4-1 0-16,6-9 3 16,4-1 1-16,-3-10 2 15,1-3 2-15,-8-7 0 16,2-5 1-16,-1-7-3 16,-2 0 0-16,5 1-2 15,-5-1 0-15,-1 5-1 16,-2 5-3-16,-6 10 3 15,4 7 3-15,-11 10 11 0,6 6 5 16,1 8-1-16,-9-1-1 16,12 2-8-16,-2-8-2 15,1-7-1-15,7-3-7 16,1-9-41-16,2 0 425 16</inkml:trace>
  <inkml:trace contextRef="#ctx0" brushRef="#br0" timeOffset="160237.0186">15865 14999 1736 0,'0'-1'395'0,"1"-2"-252"16,3 0-53-16,-4 2-84 15,0 0 166-15</inkml:trace>
  <inkml:trace contextRef="#ctx0" brushRef="#br0" timeOffset="160474.3602">15998 14798 1548 0,'10'7'276'0,"13"8"-107"0,2 4-24 16,3 2-26-16,-3 3-18 16,-5 2-28-16,-4 2-12 15,-15-3-26-15,-3-3-7 16,-11-8-17-16,-1-6-23 16,-2-7-77-16,0-4-69 15</inkml:trace>
  <inkml:trace contextRef="#ctx0" brushRef="#br0" timeOffset="160601.0211">16061 14716 1473 0,'13'-4'276'15,"5"-4"-24"-15,4 5-110 16,-1 1-20-16,3 6-62 16,4 1-10-16,-3 6-31 15</inkml:trace>
  <inkml:trace contextRef="#ctx0" brushRef="#br0" timeOffset="161148.527">14892 16283 1036 0,'8'-15'412'15,"6"-11"-233"-15,5-4-52 16,0 1 12-16,-2 0-8 16,-2 4-9-16,-6 8-8 15,-3 3-7-15,-5 14-24 16,-1 6-11-16,-1 17-21 0,-1 11-10 16,3 17-15-1,-1 7-5-15,5 12-8 16,0 2-2-16,1-7-12 0,1-12-18 15,3-16-59-15,-1-13-35 16</inkml:trace>
  <inkml:trace contextRef="#ctx0" brushRef="#br0" timeOffset="161467.6722">15294 16177 1576 0,'-7'-3'304'0,"-9"-5"-117"16,-2 1-60-16,3 11-62 15,-5 4-20-15,9 14-31 16,3 7-7-16,6 13-2 16,8 5-5-16,6 5 0 15,2 1 0-15,7-9 1 16,4-8 3-16,8-17 15 15,4-11 6-15,1-16 23 16,0-11 13-16,-9-13 6 16,-6-8 9-16,-15-9-15 15,-8-1-12-15,-16 5-25 16,-9 2-8-16,-8 15-21 16,-4 5-61-16,9 12-211 15</inkml:trace>
  <inkml:trace contextRef="#ctx0" brushRef="#br0" timeOffset="161777.474">15610 15988 1352 0,'-3'1'246'0,"3"6"-42"15,-1-1-48-15,10 8-58 16,6 2-13-16,3 3-26 16,6 2-13-16,-3 3-16 15,-2 1-6-15,-14-4-5 16,-1 5 1-16,-10-11 0 15,-2-5-20-15,-1-9-62 16,-4-4-55-16</inkml:trace>
  <inkml:trace contextRef="#ctx0" brushRef="#br0" timeOffset="161918.4044">15614 15985 1341 0,'7'-5'277'0,"6"-4"-2"16,7 4-147-16,3 0-31 15,7 4-47-15,2 0-19 16,4 2-14-16,-5 3-28 16,-5 2-269-16</inkml:trace>
  <inkml:trace contextRef="#ctx0" brushRef="#br0" timeOffset="162097.925">15883 16200 1706 0,'-1'-1'362'0,"-1"-3"-243"16,2 3-54-16,0 0-33 16,0 0-32-16,0 0-91 15</inkml:trace>
  <inkml:trace contextRef="#ctx0" brushRef="#br0" timeOffset="162335.6653">15992 16065 1534 0,'2'0'301'0,"3"0"-42"16,5 7-135-16,6 5-6 15,8 5-22-15,2-1-11 0,1 4-22 16,-1-2-15-16,-14 1-28 16,-2-1-4-16,-10-2-1 15,-14-8-11-15,-3-7-59 16,-3-3-45-16,-11-12-89 16</inkml:trace>
  <inkml:trace contextRef="#ctx0" brushRef="#br0" timeOffset="162467.3453">16011 15997 1499 0,'12'-1'310'16,"10"-6"10"-16,7 4-138 15,-1 3-39-15,4-5-68 16,-4 5-23-16,0 0-39 16,-5-3 6-16</inkml:trace>
  <inkml:trace contextRef="#ctx0" brushRef="#br0" timeOffset="162936.275">16817 15584 1456 0,'14'-2'241'15,"9"2"-64"-15,20 0-70 0,6 0-19 16,3 5-47-16,-3-5-14 16,-8 1-13-16,0 0-27 15,-8-1-257-15</inkml:trace>
  <inkml:trace contextRef="#ctx0" brushRef="#br0" timeOffset="163116.0622">16931 15703 1292 0,'4'4'300'15,"2"0"-9"-15,18 1-142 16,8-2-9-16,13 0-40 16,2-2-32-16,5-1-33 15,0 0-13-15,-7 0-19 16</inkml:trace>
  <inkml:trace contextRef="#ctx0" brushRef="#br0" timeOffset="163607.5215">17640 15552 1527 0,'6'-8'255'0,"7"-17"-106"16,1-6-26-16,6-11-21 15,1-7-4-15,1-7-23 16,-2 5-7-16,-3 13-18 15,-7 8-4-15,-5 19 1 16,-3 11-1-16,-2 16-2 16,-2 15-12-16,2 25-10 15,3 10-1-15,8 12-2 16,-2-3-1-16,3-9-7 16,-4-9-1-16,-1-13-41 0,-1-8-37 15,1-17-294 1</inkml:trace>
  <inkml:trace contextRef="#ctx0" brushRef="#br0" timeOffset="163982.3883">18212 15357 1534 0,'-10'-7'275'0,"-10"-1"-92"16,-3 0-40-16,-5 8-46 15,1 5-28-15,0 8-33 16,1 7-10-16,9 14-17 16,5 6 1-16,10 10 1 15,2 3 4-15,9-7 8 16,8-2 6-16,13-13 14 15,13-8 1-15,14-12-2 16,0-9-4-16,-3-13-10 16,-3-8 2-16,-15-15 8 15,-12 1 0-15,-20-11 3 16,-8 1-6-16,-23-1-12 16,-7-1-6-16,-10 11-43 0,1 4-28 15,11 13 298-15</inkml:trace>
  <inkml:trace contextRef="#ctx0" brushRef="#br0" timeOffset="164366.9123">18618 14866 1415 0,'-1'0'248'0,"0"0"-23"16,-2 6-41-16,2-6-49 15,0 0-20-15,-8 21-47 16,-8 32-17-16,19-30-25 16,-1 1-6-16,6-4-3 15,2-7 1-15,8 2-4 16,7-4-2-16,3-5-4 16,2 2 1-16,-4-6-23 0,-2 0-31 15,-5-2-101-15,-3-5-62 16</inkml:trace>
  <inkml:trace contextRef="#ctx0" brushRef="#br0" timeOffset="164547.4297">18784 14873 1215 0,'-1'-2'314'0,"-1"0"-121"16,-2 3 0-16,3-1-41 15,0 2-15-15,0 27-28 16,-3 33-15-16,5-22-20 15,3 0-10-15,0-2-13 16,3-1-9-16,0-7-10 16,0-3 318-16</inkml:trace>
  <inkml:trace contextRef="#ctx0" brushRef="#br0" timeOffset="241737.8295">19639 15497 1487 0,'0'-13'239'0,"3"-13"-85"0,-3-7-2 16,0 0-24-16,1 3-6 16,0 6-30-16,1 8-19 15,0 10-35-15,0 6-15 16,1 13-24-16,1 7-6 16,0 14 3-16,2 6 0 15,1 8 3-15,-2-3 1 16,-2-4 3-16,-3-8 0 15,-7-9 2-15,-1-3 1 0,-8-13 3 16,3 1 1-16,2-9-1 16,4-3-3-16,14-3-6 15,5-2-2-15,17 2-5 16,6 0 1-16,10 6 2 16,4 3 2-16,-1 3-2 15,-3 4-25-15,-10-1-85 16</inkml:trace>
  <inkml:trace contextRef="#ctx0" brushRef="#br0" timeOffset="242138.7139">19818 15098 1354 0,'-15'-10'230'16,"-29"-17"-75"-16,-8 3-18 15,-12 13-36-15,-8 8-22 16,1 19-39-16,-4 16-14 16,1 20-21-16,3 13-5 15,15 35-3-15,13 15 1 0,23 9-5 16,19-2 2-16,22-2 15 15,17-11 3-15,32-15 7 16,16-8 6-16,32-49-5 16,11-18 3-16,11-39-1 15,1-31 28-15,-9-39 17 16,-13-19 8-16,-34-23 32 16,-23-2-4-16,-65-8 7 15,-38 2-12-15,-49 27-46 16,-18 18-17-16,-15 42-71 15,3 24 302-15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10:11:11.329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21051 8603 1217 0,'2'-5'297'0,"0"0"-131"16,-2 4-15-16,-1 1 1 16,0 0-22-16,-15 18-23 15,-47 45-19-15,13-9-27 16,-9 13-10-16,-19 14-10 16,-10 3-1-16,0-2-14 15,6-6-7-15,13-15-8 16,8-5-3-16,19-14-3 0,6-10 1 15,20-16-1-15,10-11 0 16,13-19-2-16,3-8 0 16,6-9-3-16,4-5 0 15,6 5 1-15,0 1 0 16,-9 6 1-16,-5 7 0 16,-12 5-1-16,0 8-1 15,-5 7-5-15,0 9 0 0,-6 10-1 16,-10 2 3-16,-1 8 2 15,-4 0 1-15,6-1 0 16,10-5-1-16,11-11 0 16,8-6-1-16,14-7 20 15,7-1 13-15,6-1 11 16,0-1 0-16,-1-1 0 16,-1-5-31-16</inkml:trace>
  <inkml:trace contextRef="#ctx0" brushRef="#br0" timeOffset="547.0077">21445 8203 1385 0,'-2'-6'234'0,"13"0"-55"15,11-1-24-15,10-1-55 16,16 2-15-16,2-4-32 16,0 0-12-16,-3 5-22 15,-5 0-5-15,-14 4-12 16,-3 0-23-16,-17-1-60 15,-8 2-29-15,-14 1-36 16,-7 4 4-16,-5-1 45 16,-2 0 30-16,1 0 41 15,1 1 17-15,5 1 25 16,0 1 17-16,6 2 41 16,4 5 19-16,2 2 24 15,4 4-3-15,5 4-29 0,2-3-5 16,6 3-33-16,0-6-12 15,4 0-14-15,-2-5-11 16,4-7-110-16</inkml:trace>
  <inkml:trace contextRef="#ctx0" brushRef="#br0" timeOffset="859.1627">22002 8183 1208 0,'0'4'348'16,"-1"4"-64"-16,-8 7-117 16,-4 5-19-16,-2 6-44 15,-6-2-25-15,5-2-31 16,-3-4-15-16,1-10-13 16,5-3-3-16,-3-11-4 15,5-8-6-15,-1-6-8 16,4-2-3-16,8 1-4 15,7 6-1-15,7 6-3 16,-1 2-1-16,9 10-1 16,3 8 1-16,1 6 7 15,-1 4 1-15,1 5 5 16,-5-2 14-16,-3 3-108 16,2-4-339-16</inkml:trace>
  <inkml:trace contextRef="#ctx0" brushRef="#br0" timeOffset="1031.2682">22167 8137 1637 0,'10'5'331'0,"16"7"-208"16,7 9-40-16,-3 11-23 16,-4 6-10-16,-6 14-5 15,-5-5 1-15,-5 5-59 16,-3-8-45-16,2-15-105 15,-5-11-241-15</inkml:trace>
  <inkml:trace contextRef="#ctx0" brushRef="#br0" timeOffset="1187.5199">22331 8163 1461 0,'-15'-2'278'15,"-4"1"-22"-15,-11 15-79 16,0 9-21-16,-1 14-60 15,-2 7-25-15,3 7-36 16,3 5-14-16,8-2-24 16,3-1-23-16,7-13-115 15</inkml:trace>
  <inkml:trace contextRef="#ctx0" brushRef="#br0" timeOffset="1608.9846">22449 8158 1534 0,'0'-3'303'0,"-5"-2"-64"16,4 1-41-16,0 4-88 15,0 0-31-15,0 0-31 16,0 0-10-16,2 5-8 15,8 12-3-15,30 26-5 16,-16-31-2-16,0 0-1 16,0-5 0-16,0-5 1 15,-5-5-2-15,-3-5-10 16,-4-6-20-16,-6-5-76 16,-5 0-50-16,-4-5-137 15,-3 3-61-15,-4-3 23 16,-2-3-25-16,1 2 53 15,-2-4 309-15,3 0 365 16,4 7-188-16,2 1-17 16,0 3 17-16,3 5-45 15,2 3-22-15,2 6-74 0,2 3-27 16,6 8-36-16,3 2-43 16</inkml:trace>
  <inkml:trace contextRef="#ctx0" brushRef="#br0" timeOffset="1859.1948">22740 8092 1313 0,'6'-1'262'0,"17"0"-71"16,5-5-46-16,11 6-54 16,-5-8-20-16,-2-1-31 15,4 9-4-15,-12-8-18 16,4 8-1-16,-11-5-65 16,-7-1-51-16,-7 4-246 15</inkml:trace>
  <inkml:trace contextRef="#ctx0" brushRef="#br0" timeOffset="2015.4578">22893 8078 1114 0,'-1'6'369'0,"1"7"-200"15,5 0-22-15,6 5-1 16,2 1-43-16,-4 0-20 16,0-1-38-16,0 0-15 15,0-6-24-15,3 0-38 16,-2-9-144-16</inkml:trace>
  <inkml:trace contextRef="#ctx0" brushRef="#br0" timeOffset="2280.7013">23076 8099 1459 0,'6'0'286'0,"4"0"-4"0,0 3-108 16,-1 7-26-16,-1 3-43 15,-2 0-14-15,-1 1-21 16,2 1-19-16,-2-10-28 15,1-4-5-15,3-4-3 16,0-5-3-16,4-6-4 16,3-2-3-16,3 0-5 15,2 0 0-15,-2 2-1 16,-3 7-3-16,-6 7 0 16,-4 4-1-16,-1 10 1 15,-2 2 3-15,5 8 1 16,2 2 7-16,0-1-75 15,2-1-40-15</inkml:trace>
  <inkml:trace contextRef="#ctx0" brushRef="#br0" timeOffset="2499.6669">23417 8011 1409 0,'17'-2'255'0,"7"-3"-28"0,10 3-101 15,1-5-27-15,-5 3-38 16,1 1-14-16,-3 2-24 16,-5 0-2-16,-5 0-77 15,-3-2-71-15</inkml:trace>
  <inkml:trace contextRef="#ctx0" brushRef="#br0" timeOffset="2655.6154">23581 8017 1321 0,'-3'2'266'0,"-3"11"-57"16,1 1-11-16,5 0-63 16,1 4-4-16,5-2-47 15,1-2-15-15,0-2-31 16,2-3-13-16,2-5-41 15,1 2-44-15</inkml:trace>
  <inkml:trace contextRef="#ctx0" brushRef="#br0" timeOffset="2952.6759">23970 8010 1520 0,'-6'7'320'0,"-3"8"-34"0,-9 0-91 16,-1 5-46-16,-3-5-64 16,3-3-15-16,0-1-35 15,-3-9-10-15,6-2-14 16,1-3-1-16,1-7-6 16,5 0-4-16,5-3-5 15,4 1-2-15,7 1-2 16,5 1 0-16,3 6-2 15,1 4-2-15,3 6 3 16,4 7 1-16,1 1 5 16,2 3 1-16,1 7 22 15,-4-1-43-15,-3 1 297 16</inkml:trace>
  <inkml:trace contextRef="#ctx0" brushRef="#br0" timeOffset="3523.5069">21935 8799 1386 0,'10'-1'250'16,"1"-2"-38"-16,5 10-88 16,-5 6-32-16,-10 6-36 15,1 6-10-15,-5-1-18 0,0-2-7 16,-1-5-9-16,2-9-2 15,2-9-1-15,6-6 0 16,3-14-1 0,-1-4-3-16,6-3-2 15,-3 1-3-15,6 10 11 16,-2 9 6-16,0 11 13 16,-3 7 6-16,-1 10-3 15,-1 2-6-15,-1 2-10 16,0-1-2-16,2-5-7 15,-4-3-25-15,-3-4 0 16</inkml:trace>
  <inkml:trace contextRef="#ctx0" brushRef="#br0" timeOffset="3682.1253">22021 8649 1610 0,'-7'-7'338'0,"-1"1"-161"16,8 0-64-16,1 6-82 16,12 6-17-16,4 5-65 15</inkml:trace>
  <inkml:trace contextRef="#ctx0" brushRef="#br0" timeOffset="3869.2607">22223 8705 1496 0,'2'0'306'0,"10"7"44"16,4 4-140-16,20 15-108 15,-1 8-25-15,6 12-45 16,0 8-12-16,-13-6-36 16,0-2-39-16,-5-16-105 15,-5-11-60-15</inkml:trace>
  <inkml:trace contextRef="#ctx0" brushRef="#br0" timeOffset="4025.7285">22499 8749 1507 0,'-7'-2'294'0,"-18"2"-35"16,5 7-33-16,-6 11-84 16,0 9-30-16,-2 10-44 15,-6 4-17-15,-1 2-33 16,5 1-10-16,8-8-58 15,8-1-46-15</inkml:trace>
  <inkml:trace contextRef="#ctx0" brushRef="#br0" timeOffset="4541.2409">22865 8818 1497 0,'0'-12'262'0,"-13"-13"-78"0,7 3-34 16,-13 4-47-16,-2 1-20 15,1 4-25-15,-6 0-13 16,2 9-28-16,-2 3-8 15,1 9-11-15,5 6-2 16,2 4 1-16,7 2 4 16,8-1 17-16,6 1 7 15,11-5 10-15,4 0 1 0,12-5-6 16,1-6-3-16,-1-9-6 16,7-5-3-1,-14-9-2-15,0 0-2 0,-7-1 0 16,-11-1-3-16,-3 5-4 15,-3 5-2-15,-5 8-6 16,3 3-2-16,-2 12-4 16,5 4-1-16,5 1 3 15,-1 0 1-15,15 3 4 16,0-5 0-16,5-7 5 16,2-2 1-16,-3-13 16 15,-6-6 6-15,-3-6 4 16,-5-3 1-16,-7 1-13 15,-4 1-8-15,-9 3-23 16,-4 2-29-16,-7 7 344 16</inkml:trace>
  <inkml:trace contextRef="#ctx0" brushRef="#br0" timeOffset="5337.6651">21966 10480 1469 0,'-12'17'235'0,"-23"19"-86"15,-10 3-21-15,-12 5-48 16,-10 1-14-16,-1 5-22 16,7 7-9-16,9-2-23 15,11-4-5-15,12-10-2 16,1-10-2-16,15-11 1 15,1-6-1-15,2-14 0 16,7-2-1-16,1-16-3 16,0-2-2-16,7-6-5 15,1-6-2-15,7 0 2 16,1-1 1-16,0 10 3 16,-3 7 3-16,-5 13 2 15,-6 6 3-15,-4 14 3 16,-7 8 1-16,-2 14 1 15,3 1 0-15,-6-2 0 16,9-1-2-16,3-9-2 16,4-7 0-16,13-9 0 15,3-6 1-15,12-6-1 0,4-3 15 16,11-4 12-16</inkml:trace>
  <inkml:trace contextRef="#ctx0" brushRef="#br0" timeOffset="5861.3135">22406 9991 1440 0,'7'-8'241'15,"2"-7"-55"-15,16 4-90 16,6 2-32-16,7 1-41 0,7 0-6 16,-5 1-9-16,-3-2 0 15,-8 3-7-15,-10-3-19 16,-12 1-54-16,-3 5-31 16,-10 0-28-16,-4 3 23 15,-5 2 50-15,-4-1 25 16,1 4 30-16,2 0 13 15,1 7 31-15,2 3 13 0,7 11 23 16,-1 1-1-16,7-1-13 16,5-1-6-16,1-5-17 15,4 0-8-15,3-3-13 16,-2-4-6-16,2-6-78 0,2 1-124 16</inkml:trace>
  <inkml:trace contextRef="#ctx0" brushRef="#br0" timeOffset="6160.3718">22954 9938 1407 0,'1'4'251'0,"-2"4"-55"0,1 13-49 16,-2 3-20-16,-16-2-37 15,7 2-18-15,-10-10-32 16,-3-3-12-16,9-4-13 15,-9-7-2-15,1-12-6 16,4-1-4-16,6 0-5 16,10 0-3-16,6 3-2 15,6-3 0-15,6 1 1 16,5 7 1-16,4 8 4 16,0 3 0-16,1 10 2 15,-2 1 2-15,-1-1-2 0,4 6 18 16,-5-2-80-16,0-4 161 15</inkml:trace>
  <inkml:trace contextRef="#ctx0" brushRef="#br0" timeOffset="6332.2047">23130 9886 1642 0,'10'3'342'0,"11"11"-199"16,4 8-44-16,-2 8-37 15,-3 7-15-15,-3 0-10 16,-5-4 1-16,-2-3-65 16,0-3-82-16,-4-10-328 15</inkml:trace>
  <inkml:trace contextRef="#ctx0" brushRef="#br0" timeOffset="6496.9525">23299 9860 1460 0,'-12'3'280'16,"-7"4"-24"-16,-7 16-82 16,-2 8-29-1,1 13-59-15,-5-2-18 0,-1-1-34 16,3 1-12-16,5 0-29 16,3-4-36-16,7-2-98 15,4-11-69-15</inkml:trace>
  <inkml:trace contextRef="#ctx0" brushRef="#br0" timeOffset="6780.6605">23357 9839 1567 0,'-1'-6'320'0,"1"0"-101"0,-1 1-42 16,-5 11-77-16,8 5-28 16,1 4-32-16,9 5-5 15,5 0-15-15,-1-2-5 16,6-1-3-16,-3-9-2 0,2-5 2 16,2-3 1-16,-5-5 2 15,-1-4 4-15,-6-3-46 16,-3-6-38-16,-6-1-70 15,-5-2-373-15</inkml:trace>
  <inkml:trace contextRef="#ctx0" brushRef="#br0" timeOffset="6905.7772">23431 9684 1473 0,'-4'-5'287'16,"-2"-6"-28"-16,4 5-100 15,0 0-45-15,6 4-76 16,-4 2-15-16,0 0-56 15,15 7 25-15</inkml:trace>
  <inkml:trace contextRef="#ctx0" brushRef="#br0" timeOffset="7139.7216">23600 9751 1543 0,'6'-5'289'16,"16"-4"-93"-16,7-2-44 15,13 0-52-15,-2 2-29 0,-2 0-30 16,-4 3-9-16,-14 1-20 16,-2 0-2-16,-9 0-54 15,-7 2-44-15,2 5-135 16</inkml:trace>
  <inkml:trace contextRef="#ctx0" brushRef="#br0" timeOffset="7280.5791">23781 9723 1485 0,'-2'5'250'0,"1"5"-70"16,0 4-34-16,5 6-43 15,-2 2-17-15,4 4-34 16,2-2-13-16,-1-2-28 15,-2-2-43-15</inkml:trace>
  <inkml:trace contextRef="#ctx0" brushRef="#br0" timeOffset="7592.9997">23986 9720 1581 0,'4'3'312'0,"2"3"-125"15,-2 3-79-15,4 5-7 16,-8-1-27-16,-3-3-11 16,2-1-28-16,-1-2-12 15,3-6-13-15,5-1-1 16,2-10-4-16,2-5 0 0,3-4-2 16,1-2-2-16,1 1 1 15,1 3-1-15,0 6 1 16,-3 5 10-16,-5 7 15 15,-2 4 7-15,-3 10 5 16,3 4-10-16,3 6-14 16,-2 1-3-16,2-2-7 15,-3-3-29-15,1-10-63 16,0 0-155-16</inkml:trace>
  <inkml:trace contextRef="#ctx0" brushRef="#br0" timeOffset="7795.8091">24183 9636 1521 0,'6'-5'273'0,"9"-3"-75"16,8 2-87-16,7-3-10 15,-4-4-22-15,0 4-15 16,-1 3-29-16,-7-2-12 15,2 7-28-15,-4-2-30 16,-9 0-89-16,1 3-48 0</inkml:trace>
  <inkml:trace contextRef="#ctx0" brushRef="#br0" timeOffset="7952.0213">24365 9606 1003 0,'-2'5'459'15,"-9"5"-225"-15,7 4-69 16,-1-2-16-16,2 4-55 15,3 2-13-15,3-3-40 16,3 0-12-16,8-4-20 16,-4-3-30-16,7-2-337 15</inkml:trace>
  <inkml:trace contextRef="#ctx0" brushRef="#br0" timeOffset="8264.817">24665 9516 1416 0,'7'4'261'0,"1"-1"-1"16,-4 5-108-16,-2 6-1 15,-6 2-15-15,-2 0-18 16,-8 3-32-16,-2-4-18 16,-4-4-39-16,-2 0-10 15,-1-6-4-15,4-4-3 16,2-4-3-16,1-7-2 15,7 0-6-15,-2-6-1 16,8 1-4-16,3 0-1 0,9 2-3 16,6 8-1-16,5 5-1 15,1 4 1-15,4 8 3 16,-1 0 4-16,0 7 2 16,-2-1 1-16,-4 1 21 15,0 3-26-15,-7-5 230 16</inkml:trace>
  <inkml:trace contextRef="#ctx0" brushRef="#br0" timeOffset="8920.598">22653 10639 1458 0,'4'4'230'16,"-1"6"-70"-16,3 4-88 15,-1 1-10-15,-3 0-26 16,0-3-6-16,-1-4-8 0,-1-3-4 15,-1-8-5-15,-1-4 0 16,-2-10-4-16,4-1-3 16,1-6-5-16,6-1-1 15,8 3 0-15,3 3-3 16,10 5 17-16,-3 0 8 16,0 12 20-16,1 5 11 15,-12 6-2-15,6 12-6 16,-7 0-14-16,-8-1-8 0,6 3-14 15,-3-4-26-15,-1 0-88 16</inkml:trace>
  <inkml:trace contextRef="#ctx0" brushRef="#br0" timeOffset="9227.5792">23054 10568 1614 0,'6'3'319'16,"6"7"-174"-16,-2 0-13 16,-3 7-32-16,0-1-18 15,-6-1-24-15,-1 0-14 0,-2-4-23 16,-2-4-5 0,4-8-3-16,0-9-2 0,5-8-6 15,4-1-3-15,6-2-2 16,6-1-1-16,2 5 1 15,0 2-2-15,-1 10 2 16,-2 5 3-16,-7 9 7 16,1 7 4-16,-8-1-2 15,-5 4-2-15,6 3-15 16,-6-1-29-16</inkml:trace>
  <inkml:trace contextRef="#ctx0" brushRef="#br0" timeOffset="9540.1447">23334 10488 1471 0,'5'-3'294'16,"1"-5"19"-16,2 7-79 16,11 9-108-16,2 8-27 15,10 7-30-15,5 7-5 0,-5 3-18 16,-1-1-11-16,-14 7-21 15,-4 1-2-15,-14 0-6 16,-11-5-6-16,-13-7-14 16,-3-5-12-16,-1-14-4 15,2-9 2-15,6-13 11 16,10-4 7-16,3-9 8 16,6-3 1-16,17-4 1 15,-3-11 1-15,16 3 1 16,-3-1-1-16,2 4 0 15,4 7-1-15,-5 6-10 16,-2 7-34-16,-11 10-372 16</inkml:trace>
  <inkml:trace contextRef="#ctx0" brushRef="#br0" timeOffset="9899.3022">23676 10421 1491 0,'3'-3'290'16,"6"3"-10"-16,4 10-56 16,0 6-90-16,1 7-26 15,-3 1-41-15,-2 0-14 16,-4-1-27-16,1-3-9 16,-3-3-4-16,3-9-3 15,0-9-5-15,-5-9-5 0,14-5-6 16,-8-7-3-16,3-6 2 15,4 4 4-15,-8-1 1 16,5 9-1-16,3 11-1 16,-2 4 1-16,-7 7 3 15,5 10 4-15,0 7 0 16,-1 0 0-16,0 2-3 16,-5-3 0-16,-1-5 4 15,3 3-25-15,1-6-50 16,0-4-111-16</inkml:trace>
  <inkml:trace contextRef="#ctx0" brushRef="#br0" timeOffset="10008.9775">23800 10256 1553 0,'-3'-8'312'0,"-5"-7"-81"15,10 8-144-15,-2 3-43 16,6 7-65-16,2 3-57 15</inkml:trace>
  <inkml:trace contextRef="#ctx0" brushRef="#br0" timeOffset="10165.1351">24050 10393 1480 0,'15'7'274'0,"14"7"-25"16,-2 3-13-16,-11-1-47 15,-5-1-20-15,-12 0-29 16,-9-3-28-16,-9-3-49 15,-5-4-22-15,-4-2-79 16,2 6 310-16</inkml:trace>
  <inkml:trace contextRef="#ctx0" brushRef="#br0" timeOffset="10665.1189">22533 11110 1455 0,'-13'8'234'0,"-18"10"-69"16,4 12-22-16,-10 19-59 16,7 16-7-16,21 20-14 15,4 7-10-15,26-8-8 16,6-12-11-16,21-19-11 15,4-14 1-15,2-16-23 16,0-7-36-16,-16-16-85 16</inkml:trace>
  <inkml:trace contextRef="#ctx0" brushRef="#br0" timeOffset="11008.7187">22775 11502 1372 0,'3'8'225'0,"-1"6"-88"15,6 5-20 1,-5 1-42-16,2-7-18 0,1-2-19 16,-6-4-14-16,1-5-10 15,-2-2-1-15,0-2-12 16,-1 1-6-16,-2-14-9 15,-11-38 0-15,14 22 6 16,5 3 3-16,9 1 15 16,2 3 11-16,7 13 27 15,4 9 21-15,-6 8 12 16,2 5-1-16,-4 10-16 16,-10-1-13-16,6 6-23 15,-6 2-9-15,-1-8-33 16,4 2-38-16</inkml:trace>
  <inkml:trace contextRef="#ctx0" brushRef="#br0" timeOffset="11398.9543">23076 11449 1356 0,'1'-6'250'16,"2"-1"-42"-16,-2 5-19 15,0 6-49-15,-1-4-8 16,0 1-45-16,1 17-21 16,8 28-33-16,-2-30-14 0,5-5-10 15,2-3 0-15,3-8 1 16,0-5 3-16,0-6-1 16,1-3 0-16,-4-7-2 15,-1 5 0-15,-3-4-2 16,-5 2-1-16,-2 5-5 15,-2 4-3-15,-1 10-5 16,-1 6-2-16,2 14-1 16,0 0 4-16,11 2 2 15,-1-1 3-15,12-4-2 16,-1-8 6-16,1-3 16 16,0-5 7-16,-8-9 10 15,4 0-4-15,-11-13-10 16,-4 2 1-16,0-3-47 15,-3-3-32-15</inkml:trace>
  <inkml:trace contextRef="#ctx0" brushRef="#br0" timeOffset="11695.7646">23342 11198 1535 0,'11'-8'291'15,"3"-14"-64"-15,8 8-47 16,5 8-55-16,1 7-16 15,9 10-25-15,-1 7 4 0,-6 8-19 16,1 1-19-16,-7 8-26 16,-5 3-7-16,-2 0-7 15,-6-3-1-15,-5-9 1 16,-3-10-3-16,0-5-14 16,-3-8-6-16,-1-6-15 15,-1-3-4-15,1 5-8 16,0-1 1-16,-1-3 6 15,-1 0 5-15,-5 2 16 16,-12 3 3-16,-35 27 7 16,32 1 9-16,5-10-19 15,8 0-499-15</inkml:trace>
  <inkml:trace contextRef="#ctx0" brushRef="#br0" timeOffset="12070.9296">23775 11287 1489 0,'8'-2'287'0,"13"1"-37"16,3 8-85-16,0 2-22 15,-3 9-41-15,-12-2-11 16,-8 1-29-16,1 2-11 0,-2-6-25 16,5 1-7-16,-1-6-4 15,-3-5-2-15,2-10-10 16,-3-9-3-16,11-7-9 16,1-5-2-16,5 2 4 15,3 5 3-15,-1 3 0 16,0 9 1-16,-4 9 4 15,0 5 3-15,-8 11 4 16,-1 2 2-16,-4 8-3 16,0 1-1-16,4-2-5 15,2 0-34-15,0-12 361 16</inkml:trace>
  <inkml:trace contextRef="#ctx0" brushRef="#br0" timeOffset="12289.5534">24184 11214 1444 0,'5'-6'237'16,"10"-4"-34"-16,5-2-55 16,7 0-46-16,2-1 1 15,-4 0-36-15,-2 1-10 16,-3 6-32-16,-3 1-12 0,-5 5-29 15,-7 1-23-15,-5 5-97 16,-2 1-48-16</inkml:trace>
  <inkml:trace contextRef="#ctx0" brushRef="#br0" timeOffset="12430.2244">24314 11185 1337 0,'0'5'267'0,"0"7"-55"15,1 6-7-15,5 1-64 16,3 3-25-16,6-2-45 15,-4-2-19-15,0-3-25 16,0-2-1-16,-8-7-59 16,4-3 92-16</inkml:trace>
  <inkml:trace contextRef="#ctx0" brushRef="#br0" timeOffset="12742.6536">24553 11151 1592 0,'5'-2'320'0,"2"4"-112"0,1 6-49 16,-3 2-38-16,-2 6-6 15,-3 1-26-15,-3-5-16 16,-1-2-40-16,1-2-11 16,2-8-9-16,1-3-2 15,4-10-7-15,5-3-4 0,5-5-3 16,4 3-2-16,4 6 2 15,-1 2 1-15,-3 8-1 16,2 3 2-16,-6 3 5 16,-5 7 3-16,1 10 5 15,-6-3-1-15,-1 5-4 16,2 1-1-16,-4-5-6 16,0-2-19-16,0-7-66 15,-1-1-15-15</inkml:trace>
  <inkml:trace contextRef="#ctx0" brushRef="#br0" timeOffset="12898.6291">24601 10917 1535 0,'-4'-4'349'0,"-1"-3"37"15,6 9-264-15,4 2-63 16,8 11-46-16,-2 1-4 15,4 5-31-15,2 5-26 16</inkml:trace>
  <inkml:trace contextRef="#ctx0" brushRef="#br0" timeOffset="13211.0238">24817 10685 1562 0,'5'-4'305'0,"14"4"-116"16,8 7-13-16,15 21-44 15,7 6-21-15,2 17-2 16,-3 10-7-16,-11 5-27 15,-6 6-11-15,-22-8-34 16,-9-9-5-16,-15-4-12 16,-3-8-13-16,-3-12-44 15,5-2-24-15,3-11 351 16</inkml:trace>
  <inkml:trace contextRef="#ctx0" brushRef="#br0" timeOffset="30316.3592">10704 12409 1530 0,'2'10'294'16,"-1"5"-65"-16,0 17-102 15,1 9-6-15,1 15-54 16,0 7-17-16,5 12-20 15,-3-1-13-15,3-4-7 0,0-6 2 16,-3-21-37-16,-4-15-44 16,-1-15-157-16</inkml:trace>
  <inkml:trace contextRef="#ctx0" brushRef="#br0" timeOffset="30550.7114">10509 12820 1604 0,'7'-7'298'0,"19"-6"-168"16,11-1-25-16,17-3-11 16,8-1-25-16,5-2-40 15,-1-1-8-15,-12 4-12 16,-6 6-1-16,-15 5-12 15,-7 5-21-15,-12 4-99 16,-3 3-87-16</inkml:trace>
  <inkml:trace contextRef="#ctx0" brushRef="#br0" timeOffset="30738.1595">10945 12567 1322 0,'-7'-1'299'0,"-8"1"18"16,-7 8-140-16,0 8-7 16,-5 13-59-16,-2 6-29 15,-1 8-43-15,2 3-17 16,-2 0-11-16,9-2-17 16,4-13-85-16,1-9-69 15</inkml:trace>
  <inkml:trace contextRef="#ctx0" brushRef="#br0" timeOffset="30910.3766">10584 12539 1729 0,'5'7'376'0,"22"13"-225"15,13 10-47-15,21 11-33 16,7 2-15-16,3 2-20 15,-3-2-17-15,-16-8-494 16</inkml:trace>
  <inkml:trace contextRef="#ctx0" brushRef="#br0" timeOffset="31909.9975">12063 2389 1360 0,'0'0'262'0,"-3"4"-20"15,5 15-54-15,1 12-80 16,3 16-17-16,4 17-33 0,-1 4-6 16,-2 8-12-16,-3-6-8 15,-3-10-11-15,-1-12-5 16,0-14-19-16,3-11-34 15,0-16-122-15</inkml:trace>
  <inkml:trace contextRef="#ctx0" brushRef="#br0" timeOffset="32112.8675">11853 2795 1473 0,'10'-3'252'15,"10"-3"-52"-15,17-4-104 16,11-5-23-16,19-3-32 16,3-1-7-16,4 2-23 15,-13 2-7-15,-13 5-57 16,-8 3-35-16,-18 1-91 16,-1 4-70-16</inkml:trace>
  <inkml:trace contextRef="#ctx0" brushRef="#br0" timeOffset="32269.2662">12267 2599 763 0,'-12'4'484'0,"-10"8"-230"16,3 5-128-16,2 7-48 15,-2 4-27-15,4 3-38 16,1 0-7-16,-1 0-5 0,5-5 1 16,-5-4-1-16,-1-4 0 15,-2-9-15-15,5 0-16 16,-3-7-77-16,1-2-91 15</inkml:trace>
  <inkml:trace contextRef="#ctx0" brushRef="#br0" timeOffset="32519.239">11934 2665 1599 0,'11'5'353'16,"5"3"-117"-16,19 8-68 31,-18-8-35-31,2 0-55 0,60 28-17 0,-4-1-35 16,5 0-26-16</inkml:trace>
  <inkml:trace contextRef="#ctx0" brushRef="#br0" timeOffset="36658.634">12738 2479 1450 0,'3'1'199'0,"-1"5"-94"0,5 11-10 16,-1 20-9-16,-5 8-1 15,1 17-14-15,-1 6-19 16,3 3-24-16,-4-6-9 16,1-11-6-16,-1-13 0 15,2-16-8-15,6-7-33 16,-1-13-110-16,-1-5-120 15</inkml:trace>
  <inkml:trace contextRef="#ctx0" brushRef="#br0" timeOffset="37002.295">12704 2558 1170 0,'4'-11'332'15,"3"-14"-166"-15,7 4-42 16,12 2-9-16,3 1-38 16,7 8-19-16,1 5-31 15,-7 1-9-15,-8 8-12 16,-7 4 0-16,-16 11-1 16,-10 0 1-16,-9 7 1 15,-6-4 0-15,6-3-2 16,3-4-2-16,12-7-9 0,8 1-4 15,11-6-2-15,8 5 1 16,8-2 6-16,-1 1 1 16,1 6 3-16,-8-3 1 15,-16 3 5-15,-6 2 0 16,-26 1 1-16,-9-1-1 16,-4-2-1-16,-1-5-14 15,17-5-72-15,7-3-111 16</inkml:trace>
  <inkml:trace contextRef="#ctx0" brushRef="#br0" timeOffset="37267.855">13203 2612 1415 0,'9'-2'247'16,"9"-1"-34"-16,8 3-120 16,4 1-29-16,6 1-40 15,-3 4-8-15,-3-6-23 16,-1-4-47-16</inkml:trace>
  <inkml:trace contextRef="#ctx0" brushRef="#br0" timeOffset="37439.95">13205 2752 1423 0,'8'7'260'0,"5"4"-32"0,18-6-68 15,6 0-17-15,8-5-55 16,1-4-19-16,0-3-35 16,-2 0-43-16</inkml:trace>
  <inkml:trace contextRef="#ctx0" brushRef="#br0" timeOffset="38127.2869">13692 2702 1172 0,'0'-7'310'0,"0"-11"-180"16,11-3-9-16,-5-10-38 16,9 1 0-16,-1 4-17 0,-4-1-2 15,-2 4-1-15,-5 3 4 16,-2 3-3-16,-3 8-8 15,2 16-20-15,0 7-8 16,0 10-16-16,2 5 0 16,1 10 3-16,1 4 0 15,3 3 0-15,1 3-3 16,0-7-2-16,1-2 1 16,0-6-29-16,-1-9-42 0,4-14 133 15</inkml:trace>
  <inkml:trace contextRef="#ctx0" brushRef="#br0" timeOffset="38455.082">14057 2552 1540 0,'-11'-2'286'0,"-15"-6"-92"16,3 6-48-16,5 2-67 15,-2 4-26-15,5 9-32 16,5 6-9-16,4 9-13 16,6 5-2-16,11 6 0 15,2-1 0-15,13-2 3 16,6-6 0-16,4-13 5 16,6-7 2-16,-7-16 6 0,-2-7 3 15,-12-15 18-15,-6-7 11 16,-6 0 17-16,-11-7 6 15,-9 6-9-15,-10 1-16 16,-9 6-28-16,2 9-9 16,3 9-24-16,4 5-39 15,13 12 245-15</inkml:trace>
  <inkml:trace contextRef="#ctx0" brushRef="#br0" timeOffset="38939.5935">14373 2751 1403 0,'4'-1'243'0,"1"-2"-61"16,7-4-59-16,3-4-34 15,1-6-34-15,0-7 2 16,0-3-11-16,0-1-9 15,-4-4-7-15,-4-2-4 16,-8 2-10-16,-7-2-2 16,-4-2-6-16,-2 7-2 15,-1 11-2-15,1 8 1 0,-5 21 0 16,0 7-2 0,1 16-3-16,4 4-3 0,8 9-1 15,8 6 1-15,10 0 1 16,7-1 2-16,8-7 3 15,2-6 0-15,6-12 0 16,1-6-22-16,2-11-90 16,-4-6-59-16</inkml:trace>
  <inkml:trace contextRef="#ctx0" brushRef="#br0" timeOffset="39205.1223">14788 2707 1367 0,'-11'-9'287'16,"-7"-5"-2"-16,-2 2-100 16,-5 3-24-16,8 9-80 15,-1 5-28-15,4 6-33 16,14 7-14-16,1 2-9 0,11 1-1 16,5 2 2-16,-2-2 1 15,3-6 4-15,4-5 2 16,3-10 6-16,0-6 1 15,-6-9 5-15,-4-3-1 16,-9-4 3-16,-5-3-19 16,-4 2-62-16,-2 3-48 0</inkml:trace>
  <inkml:trace contextRef="#ctx0" brushRef="#br0" timeOffset="39705.0402">15034 2791 1008 0,'7'-5'409'0,"6"-5"-242"16,-4 0-24-16,0-2-37 15,-2 2 4-15,-3-3-16 16,0 0-7-16,-7-2-7 16,-7-2-10-16,-3 3-19 0,-2 4-9 15,-3 5-21-15,1 7-9 16,3 7-15-16,-1 6-3 16,7 5-3-16,2 4 2 15,7 2 2-15,5-3 2 16,4-4 0-16,4-6 2 15,2-7 1-15,2-2 0 0,-2-7 2 16,-1 2 1-16,2-2-1 16,0 3-1-16,-3 4 1 15,3 8 3-15,-5 10 1 16,-4 2 2-16,4 13 11 16,-6 0 8-16,-7-2 12 15,-4 0 10-15,-13-7 6 16,-9-8-1-16,-8 0-10 15,-1-5-10-15,-6-9-17 16,8-2-5-16,8-14-25 16,8-1-27-16,21-8-72 31,-2 10-34-31</inkml:trace>
  <inkml:trace contextRef="#ctx0" brushRef="#br0" timeOffset="40298.3863">15490 2427 913 0,'7'-1'486'16,"6"-4"-283"-16,6 5-65 15,2-1-14-15,6 0-38 16,0 2-17-16,0-6-27 15,2 4-10-15,-6-4-16 16,-9-4-1-16,-3 1-5 16,-6 2 1-16,-5 1-2 15,-6 2-1-15,-4 1-4 16,-4 2-1-16,-2 5-3 16,4 5-1-16,3 10-1 15,1 2-2-15,7 9 6 16,0 0 4-16,1 1 5 0,5-2 3 15,5-7-1-15,-5-2 1 16,2-8 5-16,-7 0 3 16,-7-6 6-16,-2-2 2 15,-7-5-7-15,-1-5-4 16,0 0-10-16,9 1-6 16,5 3-6-16,5 2-1 15,6 1-1-15,3 2 0 16,9-1 4-16,6-2-1 15,7 1 2-15,1-2 1 16,-4-3-13-16,0 1-30 0,-6 1-112 16</inkml:trace>
  <inkml:trace contextRef="#ctx0" brushRef="#br0" timeOffset="40563.9503">15422 2785 1158 0,'-3'1'347'0,"-1"5"-152"16,10-1-15-16,18-2-30 15,14-3-12-15,12-1-9 16,9-3-12-16,6-1-42 0,0 1-19 15,2 3-29-15,-4 0-11 16,-6-2-29-16,-7 0-31 16,-10 0-84-1,-9-1 242-15</inkml:trace>
  <inkml:trace contextRef="#ctx0" brushRef="#br0" timeOffset="41142.2884">15487 2994 1210 0,'3'1'297'0,"8"0"-157"16,8 3-11-16,8-3-33 16,-1-3-16-16,1-3-17 15,0 2-11-15,-3-2-18 16,-3-2-4-16,-3 4-15 16,-7-1-5-16,-6-1-4 15,-3 7 0-15,-5 0-4 16,2-2-1-16,-1 0-1 0,1 0 0 15,-3 6 0-15,-4 8-2 16,-14 27-1-16,16-26 1 16,4 8 0-16,2-1 0 15,0 3 1-15,1 1 1 16,-4-7 3-16,-2 3 3 16,1-6 3-16,1-2 0 15,-3-1 0-15,1-3-1 16,0-2-1-16,-2-2 1 15,6-5 0-15,-3-1 1 0,-2-3-2 16,5 2 0-16,0-1-4 16,0 1-1-16,1 0-2 15,0 0-3-15,0 0 0 16,7-4-1-16,8 2 1 16,33-2 2-16,-25 7 8 15,-2 1-17-15,4-3-112 16,0 0-76-16</inkml:trace>
  <inkml:trace contextRef="#ctx0" brushRef="#br0" timeOffset="41392.1392">15905 3213 1062 0,'0'-3'425'16,"1"-1"-203"-16,-1 1-46 0,-1 2-18 16,0 1-47-16,0 0-10 15,0 0-41-15,-10 2-19 16,6 0-29-16,-29 32-8 15,37-17-5-15,5-1-1 16,7-1 1-16,3-3 2 16,6-9 6-16,1-4 7 15,0-11 19-15,-2 1 5 16,-12-10 5-16,-4-1-4 0,-17 3-14 16,-12-1-6-16,-4 8-8 15,-1 5-29-15,7 7-291 16</inkml:trace>
  <inkml:trace contextRef="#ctx0" brushRef="#br0" timeOffset="41798.0815">16451 2700 1480 0,'2'0'244'0,"5"0"-87"16,11 2-19-16,11-1-48 16,7 1-2-16,13-2-15 15,3 2-13-15,5-2-31 16,-3 0-6-16,-7 0-14 15,-6-2-38-15,-11-1-106 16,-6 0-60-16</inkml:trace>
  <inkml:trace contextRef="#ctx0" brushRef="#br0" timeOffset="42032.5402">16522 2828 1443 0,'4'1'222'0,"2"1"-78"0,16 1-8 16,6-3-46-16,8 0-11 16,11-3-4-16,-2 0-11 15,2 0-26-15,1 1-12 16,-6 0-28-16,-4-1-39 15,-8-3-160-15</inkml:trace>
  <inkml:trace contextRef="#ctx0" brushRef="#br0" timeOffset="42251.3129">16889 2672 1471 0,'14'0'269'16,"9"2"-28"-16,8 6-126 16,-1 2-15-16,-5 7-31 15,-3 1-4-15,-12 3-17 16,-2 6-12-16,-8-2-17 16,-4 3-13-16,-9-8-63 15,-6-4-54-15</inkml:trace>
  <inkml:trace contextRef="#ctx0" brushRef="#br0" timeOffset="42532.2811">16461 2687 1495 0,'-13'12'266'16,"-6"9"-75"-16,4 4-65 16,4 3-14-16,17 2-9 15,8 1-1-15,15-1-26 16,2-5-20-16,0-10-36 15,5-2-36-15</inkml:trace>
  <inkml:trace contextRef="#ctx0" brushRef="#br0" timeOffset="44340.3193">17745 2343 1405 0,'-1'-3'259'0,"-3"-2"-47"16,-2 11-69-16,1 14-33 15,-3 17-45-15,0 3-15 16,3 11-20-16,2 2-9 16,3-5-10-16,2 1-1 15,4-13-16-15,1-9-30 16,1-15-130-16</inkml:trace>
  <inkml:trace contextRef="#ctx0" brushRef="#br0" timeOffset="44668.4633">17675 2352 1505 0,'8'-11'262'16,"6"-4"-82"-16,12 4-98 16,4 6-36-16,8 8-28 15,-1 4-3-15,-7 8-3 16,-6 1-3-16,-18 3-3 15,-7 0-1-15,-13 4-2 16,-5-4-1-16,-3-7-3 16,1-1-2-16,8-11-4 15,5-1-1-15,11-2-1 0,8-2 1 16,9 4 4-16,6 1 5 16,6 9 8-16,0 3 5 15,-10 5 8-15,-9-1 2 16,-20 4 4-16,-11-2 0 15,-12 2-7-15,-5-4 2 16,2-7-47-16,5-1-49 16</inkml:trace>
  <inkml:trace contextRef="#ctx0" brushRef="#br0" timeOffset="44996.4214">17473 2840 1501 0,'9'0'265'16,"9"-2"-74"-16,17 1-74 16,13 1-10-16,20 0-29 0,11-2-12 15,12 0-28-15,4-1-13 16,-17 1-45-16,-13-4-32 16,-22 0-89-16,-16-2-79 15</inkml:trace>
  <inkml:trace contextRef="#ctx0" brushRef="#br0" timeOffset="45324.6463">17601 3106 1150 0,'1'-14'348'16,"2"-6"-173"-16,0 5-40 16,1 5 8-16,2 10-30 15,-1 3-7-15,0 7-24 16,0 6-20-16,-2 12-17 15,-2 6-4-15,1 8-16 16,-2-2-3-16,1-1-8 0,2-8 0 16,-2-8-45-16,2-4-41 15,3-13-119-15</inkml:trace>
  <inkml:trace contextRef="#ctx0" brushRef="#br0" timeOffset="45621.4641">17865 3083 1556 0,'-10'-3'287'0,"-12"3"-133"16,1 10-47-16,3 1-65 16,2 7-22-16,9 3-14 15,3 4-1-15,10 2-3 16,8 4-1-16,9-4 0 15,3-4 2-15,9-10 7 16,1-11 10-16,3-10 13 16,-2-9 17-16,-12-9 16 15,-9-3-2-15,-16-6-4 16,-7 0-18-16,-11 5-22 16,-4 4-7-16,-6 1-60 15,2 9-30-15</inkml:trace>
  <inkml:trace contextRef="#ctx0" brushRef="#br0" timeOffset="45918.3467">18382 2759 1291 0,'4'0'273'15,"10"0"-89"-15,13 3-90 16,3 0 9-16,3 0-46 15,-5-1-16-15,2-3-15 16,1 0-7-16,0-2-110 16</inkml:trace>
  <inkml:trace contextRef="#ctx0" brushRef="#br0" timeOffset="46074.6426">18477 2882 1590 0,'13'2'289'16,"12"1"-184"-16,7-3-23 15,0-1-44-15,1-4-18 16</inkml:trace>
  <inkml:trace contextRef="#ctx0" brushRef="#br0" timeOffset="46777.6009">19003 2873 1217 0,'8'-5'291'0,"0"-10"-149"15,11-3-15-15,-6-10-29 0,5-3-16 16,3-2-26-16,-3-1-10 15,-9-3-19-15,-8-2-3 16,-6 3-11-16,-8-2-4 16,-1 10-5-16,-1 7-2 15,-6 9-2-15,4 13 0 16,1 9 0-16,-4 5 0 16,8 17 0-16,-2 5 0 15,7 12-2-15,15 1 2 0,7-3 2 16,7 0 1-16,11-5 1 15,0-4 1-15,3-11 2 16,1-11-7-16,0-8-55 16,-2-8-26-16,-3-5-48 15,3-4 10-15,-10-6 53 16,0 2 26-16,-8-6 56 16,-5 4 21-16,-8-1 36 15,-5 1 25-15,-9 2 16 16,-6 0-2-16,-8 4-10 15,-3-1-15-15,0 7-32 16,1 6-19-16,9 8-27 16,4 6-6-16,13 5-3 15,6 3 0-15,10-5 10 16,4-5 4-16,8-6 9 16,-1-9 2-16,0-4 0 0,-3-5-3 15,-9-7 3-15,-6-1-20 16,-9-1-74-16,-4 2-23 15</inkml:trace>
  <inkml:trace contextRef="#ctx0" brushRef="#br0" timeOffset="47308.6763">19586 2899 664 0,'6'-2'493'0,"6"-6"-172"16,-1 1-185-16,0-4-22 16,-3-1-7-16,-1-4 2 15,-2 0-2-15,-3 0-11 16,-4-3-2-16,-6 2-20 15,-9 2-12-15,-8 5-27 16,-4 3-10-16,2 9-22 16,5 6-4-16,7 9-7 15,6 2 0-15,3 4-2 16,2 0 1-16,7-2 2 16,4-3 4-16,6-5 3 0,8-2 2 15,-4-11 1-15,4-2 0 16,-3-6 0-16,-1-1 1 15,1-3-3-15,-3 9 0 16,-3 3-2-16,0 2-1 16,-1 19 0-16,1-2 2 15,2 13 2-15,-5 0 2 16,-9-2 8-16,-5 0 8 0,-12-1 15 16,-5-8 4-16,-9 0 4 15,2-1-5-15,-5-14-9 16,-1-1-4-16,12-9-9 15,-1-9-10-15,11-7-47 16,9-3-36-16,6-5 22 16</inkml:trace>
  <inkml:trace contextRef="#ctx0" brushRef="#br0" timeOffset="48042.8961">20117 2458 1371 0,'1'-2'222'16,"6"4"-89"-16,7-2-58 15,5 1-11-15,9 0-12 16,2-1-6-16,6-2-15 15,-5-2-12-15,-2-1-10 16,-6-2 0-16,-8 3-2 16,-7 0-4-16,-9 1-6 0,-12 1-3 15,-11 2-3-15,-2 5 2 16,-1 7 2-16,4 5 0 16,6 3 2-16,7 7 0 15,8 4 6-15,2 2 3 16,8 3 12-16,1-4 6 15,0-6 6-15,-2-6-1 16,-5-7 1-16,-2-4-1 16,-9-7-3-16,0-1 0 0,-6-5-10 15,1-3-4-15,7 2-11 16,5 1-5-16,11 1-5 16,7 3-1-16,10 1 1 15,3 3 3-15,5 3 4 16,3 3-9-16,-8-1-55 15,-4-2-28-15</inkml:trace>
  <inkml:trace contextRef="#ctx0" brushRef="#br0" timeOffset="48292.5139">20030 2853 1284 0,'-7'3'276'16,"-8"5"-112"-16,19-3-57 0,0-1-2 15,22 1-28-15,10-4 4 16,11-2 5-16,16-3-6 16,11-2-26-16,4 1-13 15,-3-1-24-15,-10 2-26 16,-14 2-52-16,-13 1-26 15,-16 4-50-15,-6 4-8 16</inkml:trace>
  <inkml:trace contextRef="#ctx0" brushRef="#br0" timeOffset="48964.3942">20059 3056 1444 0,'9'0'211'0,"19"1"-94"16,3 2-27-16,12 0-26 15,-1 1-15-15,-7-3-12 16,-3 1-6-16,-7-2-17 15,-8 1-2-15,-9-5 1 0,-4 1-2 16,-12-4-5-16,-3 4-1 16,-4 2-5-16,-4-3-3 15,4 8-2-15,0 0-3 16,9 10 0-16,1 2 0 16,5 7 2-16,3 0 1 15,2 3 3-15,1 3 3 16,-2-2 3-16,0 0 1 15,-5-2 1-15,-7-4 1 16,-9-5 2-16,-2-2-1 0,-8-8 2 16,-1-2-1-16,2-5-4 15,8-1-2-15,6 0-6 16,10-1-2-16,8 3-2 16,1 0 1-16,14 0 2 15,1 0 3-15,7-2 0 16,5 1 1-16,3-3-7 15,-2 1-6-15,-4-2-13 16,-2 0-1-16,-6 1 6 16,-3 3 7-16,-6 1 15 15,-6 2 2-15,-9 7 14 16,-5 3 6-16,1 6 3 16,9 2 0-16,4-2-13 15,2-1-4-15,3-6 13 16,4-4 14-16,0-9 24 15,4-3 12-15,-1-12 6 16,-9-4 1-16,-5-4 4 0,-7-1 1 16,-16 2-22-16,0 6-16 15,-1 6-36-15,-5 3-38 16,7 12-70-16,-5 3-157 16</inkml:trace>
  <inkml:trace contextRef="#ctx0" brushRef="#br0" timeOffset="52959.4697">21007 2796 1140 0,'0'1'339'0,"-3"0"-192"15,12-1-32-15,8 1-6 16,17 0-4-16,14-1-15 15,15 1-32-15,6 1-16 16,-1-2-24-16,-4 0-18 16,-16-2-63-16,-5-1-41 15,-20-2-167-15</inkml:trace>
  <inkml:trace contextRef="#ctx0" brushRef="#br0" timeOffset="53240.9344">21075 2939 1124 0,'6'0'341'0,"7"0"-201"16,9 1-5-16,15-2-21 16,8 0-11-16,14-1-38 15,3 2-21-15,-8 6-25 0,-8-2-5 16,-12-3-40-16,-8-5-48 16,-4-4-178-16</inkml:trace>
  <inkml:trace contextRef="#ctx0" brushRef="#br0" timeOffset="53459.6185">21471 2750 1510 0,'8'4'230'0,"13"9"-135"15,10 3-18-15,-1 6-38 16,-2 1-9-16,-15 2-11 16,-10-2-6-16,-9-5-18 15,-4-3-39-15</inkml:trace>
  <inkml:trace contextRef="#ctx0" brushRef="#br0" timeOffset="53709.5739">21070 2843 1354 0,'-14'15'244'0,"-12"7"-70"15,12 10-63-15,1 3-20 16,13-4-28-16,6 0-9 0,8-11-16 16,14-4-7-16,10-9-45 15,10-10-301-15</inkml:trace>
  <inkml:trace contextRef="#ctx0" brushRef="#br0" timeOffset="54225.065">21954 2761 1293 0,'4'-9'252'0,"4"-12"-120"15,-1 2-8-15,6 0-14 16,-7 2-4-16,-4 3-6 16,2 1 7-16,-4 6-20 15,0 3-16-15,0 6-25 16,-2 5-13-16,3 15-14 15,3 7-4-15,-3 8-7 16,4 5-1-16,0 8-4 16,-7-10 4-16,6-2-43 15,-2-7-33-15,6-15 34 16</inkml:trace>
  <inkml:trace contextRef="#ctx0" brushRef="#br0" timeOffset="54584.355">22303 2694 1339 0,'-11'-6'255'0,"-8"-4"-63"16,-2 4-23-16,-2 6-71 15,-1 2-30-15,-2 6-32 16,3 2-12-16,8 8-15 16,7 7-3-16,9 5-1 15,11 6-2-15,11 1 6 16,5 0 1-16,8-8 13 16,1-10 6-16,1-9 10 15,-3-11 10-15,-9-17 14 16,-6-3 3-16,-13-19 6 15,-9 0-3-15,-4 4-24 16,-9-1-9-16,-2 13-25 16,0 2-14-16,-3 8-78 15,7 8-19-15</inkml:trace>
  <inkml:trace contextRef="#ctx0" brushRef="#br0" timeOffset="57708.6111">22690 2016 936 0,'0'-7'434'16,"1"2"-263"-16,-1-2-59 15,0 10-41-15,1 9-16 16,0 3-19-16,-1 5-1 0,0 8-2 15,0 0-7-15,-1 8-6 16,-1-5-1-16,1 0-10 16,1-4-6-16,0-7-57 15,1 0-60-15</inkml:trace>
  <inkml:trace contextRef="#ctx0" brushRef="#br0" timeOffset="58083.3349">22678 2031 1346 0,'3'-5'225'0,"6"-8"-99"0,1-2-22 15,12 6-37-15,-1-2-14 16,4 9-25-16,1 2-13 15,-7 7-14-15,-4 4-1 16,-16 1 3-16,-6 4 0 16,-16-2 4-16,-2 3-1 15,-1-1-2-15,5-2-1 16,12-3-5-16,8-6-2 16,13-5 0-16,3 3-1 15,6-3 4-15,2 3 2 0,0 3 2 16,-1 2 4-16,-7 2 4 15,-13-3 2-15,-8 6 1 16,-8-5-1-16,-10-1-7 16,1 0-17-16,0-4-81 15,7 4-212-15</inkml:trace>
  <inkml:trace contextRef="#ctx0" brushRef="#br0" timeOffset="58395.6956">22501 2345 1182 0,'8'0'338'16,"14"-4"-127"-16,10 4-51 16,15-4-63-16,16 0-20 15,9 4-19-15,0-1-5 16,-4 4-17-16,-9-2-12 0,-10 0-15 16,-7-1-4-16,-19-1-27 15,-5 0-16-15,-14-1-79 16,-3 4-43-16</inkml:trace>
  <inkml:trace contextRef="#ctx0" brushRef="#br0" timeOffset="58739.3528">22632 2521 1086 0,'4'-9'361'0,"4"-4"-229"0,1-2-13 15,-1 5-17-15,-1 3 3 16,-5 8-7-16,-1 7-13 15,1 5-21-15,-2 8-8 16,0 2-23-16,0 3-9 16,1 4-12-16,2-2-4 15,-2-8-1-15,3-2-2 0,-1-9-28 16,2-3-31 0,5-5-131-16</inkml:trace>
  <inkml:trace contextRef="#ctx0" brushRef="#br0" timeOffset="59028.6497">22874 2522 1435 0,'-9'-2'234'0,"-5"0"-66"16,2 2-24-16,-4 2-73 15,4 7-27-15,3 4-27 16,0 1-6-16,10 8-4 15,3-4 0-15,11 2 1 16,3-2 0-16,2-5 4 31,-1-3 2-31,-2-10 24 0,2-2 17 0,-2-8 27 16,-1-5 12-16,-8-3-3 16,-10-6-11-16,-9 2-35 15,-4 4-18-15,0 2-31 16,5 6-30-16,-4 6-59 15,1 3-306-15</inkml:trace>
  <inkml:trace contextRef="#ctx0" brushRef="#br0" timeOffset="59405.9248">23075 2812 1546 0,'6'0'261'0,"11"0"-132"16,8 4-50-16,5 0-49 15,3 3-14-15,4-1-5 16,-7-5 0-16,-3 2-46 15,-6-4-48-15</inkml:trace>
  <inkml:trace contextRef="#ctx0" brushRef="#br0" timeOffset="59577.4663">23050 2972 1323 0,'3'1'258'15,"14"5"-71"-15,6-6-36 16,14 0-72-16,9 1-23 16,3-3-35-16,-1 2-3 15</inkml:trace>
  <inkml:trace contextRef="#ctx0" brushRef="#br0" timeOffset="60249.2347">23734 2504 1367 0,'13'0'235'0,"8"1"-69"0,13-1-73 16,1 4-14-16,4-3-31 15,-2-2-8-15,-8-2-16 16,-5 0-6-16,-13-6-5 16,-6 3-1-16,-5 1-12 15,-3 1-4-15,-5 4-8 16,0 4-2-16,-5-4 4 15,3 7 3-15,2 4 1 16,0-5 1-16,1 9 2 16,-1-2-2-16,-1 4 3 15,5 8 4-15,5 1 6 16,2 3 3-16,2-5 7 16,0-2 1-16,-5-3 15 15,-4-6 5-15,-4-3 3 16,-6-5 0-16,0-5-13 15,-2-2-5-15,7-4-8 16,-2-2-9-16,5 1-13 16,5 4-4-16,6 3-5 0,8 0 1 15,4 4 4-15,10 2 2 16,4-1-6-16,2 1-12 16,3-2-32-16,-6-1-30 15</inkml:trace>
  <inkml:trace contextRef="#ctx0" brushRef="#br0" timeOffset="60546.1347">23674 2883 1420 0,'-3'1'217'0,"5"6"-79"15,10-3-6-15,19 2-36 16,10-2-11-16,18-4 7 16,6-3-1-16,7-2-17 15,6-3-6-15,-2 1-29 16,-5 4-16-16,-13 0-28 15,-10 3-26-15,-19 0-64 0,-7 0-47 16</inkml:trace>
  <inkml:trace contextRef="#ctx0" brushRef="#br0" timeOffset="61139.8834">23663 3107 1214 0,'14'0'315'16,"11"1"-125"-16,6 0-66 16,4-1-4-16,-3 0-38 15,0 0-12-15,-3-2-23 16,-3 2-15-16,-7-5-17 16,-10-3-2-16,-2 5-6 15,-2-2 0-15,-5 5-16 16,1 5-10-16,-5-5-13 15,2 0-10-15,1 0 0 0,-7 0 5 16,-5 2 6-16,-28 11 9 16,34-4 12-16,-1-3 5 15,7 5 6-15,0 4 5 16,1 3 7-16,5 0 3 16,2 5 4-16,0-2 0 15,1 5 8-15,-3 0 9 0,-10-3 7 16,1 1-2-16,-3-3-5 15,-5-6-10-15,0-8-6 16,-2-5-1-16,3-3-8 16,3-6-4-16,6 3-7 15,4 2-2-15,6-4 1 16,5 6 2-16,7 3 4 16,-1-2 0-16,4-1-3 15,5-1-1-15,3-4-32 16,-1-1-50-16</inkml:trace>
  <inkml:trace contextRef="#ctx0" brushRef="#br0" timeOffset="61483.6157">24211 3271 853 0,'-5'-1'469'16,"-9"-4"-253"-16,0 4-66 16,-2 5-28-16,-1 3-8 15,1 6-49-15,2 1-16 16,6 0-26-16,4 4-2 16,7 4-2-16,6-2 1 15,6-1-1-15,3-5-3 16,4-7 6-16,0-4 13 0,-5-7 21 15,2-7 14-15,-5-4 10 16,-4-8 0-16,-3-2 3 16,-9-3-3-16,-11 2-25 15,0 4-16-15,-5 6-37 16,3 7-37-16,0 9 350 16</inkml:trace>
  <inkml:trace contextRef="#ctx0" brushRef="#br0" timeOffset="64591.9553">12879 3807 1118 0,'2'0'364'0,"11"0"-175"16,8 3-40-16,19 1-44 15,12 1-19-15,10 0-32 16,2 1-13-16,0 0-18 16,-3-5-2-16,-5-4-3 15,-2-1-20-15,-18-5-76 16,-6-1-59-16</inkml:trace>
  <inkml:trace contextRef="#ctx0" brushRef="#br0" timeOffset="64841.843">12976 3906 1247 0,'2'1'291'0,"2"-1"-126"16,16 2-49-16,8-2-5 15,17 2-31-15,9 3-10 16,2-5-27-16,-2 0-10 16,-1 3-15-16,-6-6 0 15,-7 1-42-15,-2-1-33 16,-11-6-158-16</inkml:trace>
  <inkml:trace contextRef="#ctx0" brushRef="#br0" timeOffset="65044.9714">13384 3766 1310 0,'9'0'262'16,"6"2"-84"-16,11 0-88 16,2 2-7-16,7 7-23 15,-4 4-10-15,-10 8-7 16,-5 3-7-16,-22 1-14 15,-8-2 0-15,-16-3-61 16,-3 0-23-16,0-5-144 16</inkml:trace>
  <inkml:trace contextRef="#ctx0" brushRef="#br0" timeOffset="65326.1115">13036 3769 1361 0,'-19'9'240'0,"-11"2"-76"0,0 19-44 16,6 6-16-16,12 5-11 15,2-1 3-15,18-9-9 16,9-4-20-16,12-7-31 16,7-2-13-16,5-14 382 15</inkml:trace>
  <inkml:trace contextRef="#ctx0" brushRef="#br0" timeOffset="66044.7232">14056 3700 1172 0,'4'2'316'0,"4"-1"-163"16,9 0-37-16,11 1-22 16,-5 0-5-16,11 0-25 15,0 0-5-15,0-2-23 16,7 4-8-16,-13-4-9 15,-6 0-3-15,-10 0-11 16,-10-5-10-16,-4 3-25 16,-7-4-9-16,-6 3 0 15,-4 1 6-15,-2 2 17 0,4 8 3 16,1 6 6-16,4 2-1 16,2 10-1-16,1 0-1 15,2 12-1-15,6 8 2 16,1-1 6-16,6 4 7 15,2-6 11-15,-6-4 2 16,-4-7 3-16,-8-8-3 16,-3-8-1-16,-4-9 0 15,6-7-1-15,1 1-1 0,0-5-6 16,3-5-4-16,11 1-8 16,-1-5-3-16,16 6 0 15,0 3 3-15,6 2 6 16,5 7 1-16,2-3 2 15,0 2-1-15,3 4-29 16,-4-10-57-16</inkml:trace>
  <inkml:trace contextRef="#ctx0" brushRef="#br0" timeOffset="66294.6306">14613 3921 1512 0,'6'0'233'16,"18"0"-141"-16,0 3-22 15,6 2-41-15,8 2-10 16,-6-2-6-16,-2-5 3 15,-4-4-66-15,-7-1-83 16</inkml:trace>
  <inkml:trace contextRef="#ctx0" brushRef="#br0" timeOffset="66497.9713">14619 4045 1471 0,'15'3'244'0,"14"1"-62"15,2-4-18-15,10 0-49 16,-5-4-24-16,1-1-43 16,1 6-14-16,-8-1-62 15,-4-1-330-15</inkml:trace>
  <inkml:trace contextRef="#ctx0" brushRef="#br0" timeOffset="68601.2692">15227 4009 861 0,'4'-18'484'16,"0"-13"-292"-16,3-5-62 31,1 1-2-31,3 3-16 16,-3 6-9-16,-1 11-20 15,-3 7 2-15,-4 7-26 16,0 3-14-16,0 11-25 15,0 2-7-15,0 8-4 16,4 7 1-16,-2 3-4 16,2 5 2-16,1 4-4 15,-2-8 0-15,4 2 6 16,1-7-26-16,2-7-102 16,4-4-119-16</inkml:trace>
  <inkml:trace contextRef="#ctx0" brushRef="#br0" timeOffset="68913.958">15581 3909 1089 0,'-3'-5'379'0,"-5"-3"-194"16,-5-2-35-16,6 7-36 15,-2 5-22-15,-1 6-41 16,-2 4-15-16,-1 4-24 15,0 2-7-15,5 4-8 16,4 7-2-16,11 1 0 16,3-3 1-16,10-1 1 15,1-6 3-15,2-9 1 16,1-2 3-16,-2-13 1 16,1-7 25-16,-6-7 33 15,-4-7 18-15,-11-6 26 16,-3-3-16-16,-13 2-31 15,4 8-17-15,1 10-46 16,-3 6-30-16,2 2-47 16</inkml:trace>
  <inkml:trace contextRef="#ctx0" brushRef="#br0" timeOffset="69257.632">15919 3572 1187 0,'1'5'305'16,"-1"1"-174"-16,5 10-49 15,-2 3-9-15,4 8-22 16,0 7 1-16,-2 2-16 16,-3 2-8-16,-2-4-9 15,-1-3-7-15,0-9-57 16,0-7-51-16</inkml:trace>
  <inkml:trace contextRef="#ctx0" brushRef="#br0" timeOffset="69538.5525">15926 3577 1301 0,'12'-3'273'0,"5"-10"-92"15,5 7-77-15,1 5-32 16,-4 1-46-16,6 11-8 15,-12-2-6-15,-1 4 1 16,-11 3 2-16,-7-1 1 16,-3 0-2-16,-6-8-2 0,4-5-2 15,0-4-4-15,11-4-6 16,6 4-3-16,9-2-4 16,7 9 0-16,-6 0 4 15,5 5 1-15,-12 4 2 16,1-3 0-16,-11 4-8 15,-8-2-14-15,-7-3-42 16,-5-4-26-16</inkml:trace>
  <inkml:trace contextRef="#ctx0" brushRef="#br0" timeOffset="69804.404">16250 3538 1425 0,'2'-1'243'0,"1"-4"-47"15,-3 7-77-15,0-2-25 16,-2 0-25-16,1 1 6 16,-6 25-6-16,-10 36-6 15,1-20-11-15,-2-2-13 16,5 9-24-16,0-2-7 15,9-4-35-15,5-2-37 16,0-17-109-16,5-7-259 0</inkml:trace>
  <inkml:trace contextRef="#ctx0" brushRef="#br0" timeOffset="70054.0477">16336 3696 1311 0,'2'-9'249'0,"1"-10"-100"15,3 3-22-15,-3 5-20 16,1 4-9-16,-4 6-19 16,0 4 4-16,-1 11-31 15,-1 3-9-15,1 10-10 16,1 0-7-16,0 3-10 15,4 3-6-15,3-3-2 16,-2-5-8-16,6-5-56 16,-1-7-47-16</inkml:trace>
  <inkml:trace contextRef="#ctx0" brushRef="#br0" timeOffset="70382.096">16567 3700 1197 0,'-5'-6'330'0,"1"-5"-115"15,-3 6-34-15,-7 1-66 16,8 4-28-16,1 9-39 16,-5-2-14-16,13 8-23 15,-2 5-7-15,-1-3-4 16,8 6 0-16,6 0 0 15,0 0 0-15,7-2 3 16,-1-8 2-16,-8-13 11 16,-1-7 16-16,-2-10 24 15,-2-8 10-15,-1 1 5 16,-5-1-11-16,-14-1-19 16,1 9-10-16,-2 4-18 15,-2 4-2-15,10 8-59 16,0 0-9-16</inkml:trace>
  <inkml:trace contextRef="#ctx0" brushRef="#br0" timeOffset="70679.167">16796 4096 1429 0,'-1'-1'296'0,"-2"1"39"15,-3-2-127-15,5 2-123 16,0 0-41-16,1 0-83 16,0 0-401-16</inkml:trace>
  <inkml:trace contextRef="#ctx0" brushRef="#br0" timeOffset="71304.0278">17071 3760 911 0,'0'0'445'0,"1"2"-241"15,6 1-91-15,9 0-13 16,9 2 1-16,12-1-23 16,4-4-9-16,6-1-23 15,-4-3-14-15,-11-2-11 16,-4 3-6-16,-12 3-9 15,-9-2-11-15,-10 2-24 16,-4-3-3-16,-11 3-5 16,1 2 8-16,-3 1 16 15,2 5 4-15,7 5 2 16,2 4 0-16,6 10 0 16,1 5 1-16,4 7 1 0,2 4 1 0,2-1 2 0,0-2 9 15,-5-4 9-15,-1-2 3 16,-5-5 3-16,-3-5-3 31,-5-8-1-31,-4-4-2 16,-1-11-2-16,-2-4-1 0,6-5-5 0,2-3-3 31,10 2-7-31,8-1-2 16,7 5-3-16,8-1 2 0,2 4 3 0,1 0 1 15,2 4 1-15,2 4 1 0,-4 0 4 31,-1 2-19-31,0-5-63 16,-1-3-228-16</inkml:trace>
  <inkml:trace contextRef="#ctx0" brushRef="#br0" timeOffset="71569.4661">17504 4100 1491 0,'-2'2'244'0,"-1"6"-102"0,-4-1-37 0,3-1-70 31,9 5-11-31,-2-3 7 16,6 1 6-16,3 2 16 15,3-2 1-15,8 0-5 0,-2-3-11 0,1-5 1 0,-7-7 7 16,-3-7 14-16,-4-6 10 16,-4 0 6-16,-4 0-4 15,-10 1-21-15,-10-1-9 31,-4 4-22-31,1 5-10 16,0 10-18-16,8 4-31 0,0 8-70 0,1 1 421 31</inkml:trace>
  <inkml:trace contextRef="#ctx0" brushRef="#br0" timeOffset="71850.5014">18088 4113 1682 0,'3'2'438'0,"-3"0"-125"16,-2-1-107-16,1-1-116 0,0 0-48 0</inkml:trace>
  <inkml:trace contextRef="#ctx0" brushRef="#br1" timeOffset="101469.7512">5445 11667 1232 0,'-5'-2'300'0,"-6"-3"-108"16,2-4-3-16,8-5-30 15,5 0-17-15,9-4-43 0,11-1-15 16,5-1-21-16,7 7-8 15,1 7-13-15,-7 5-5 16,-7 17-13-16,-15-1-3 16,-15 16-3-16,-7 10 0 15,-9 1-4-15,-2 6-2 16,-2-12-3-16,2-7 0 16,4-15-3-16,5-9-2 15,12-9-7-15,6-4-3 0,10-2-2 16,10 1 0-16,0 0 4 15,3 5 0-15,1 4 3 16,-5 0 0-16,2 1-49 16,1 0-43-16,-2-2-101 15,1-5-61-15</inkml:trace>
  <inkml:trace contextRef="#ctx0" brushRef="#br1" timeOffset="101710.758">5810 11664 993 0,'0'-6'432'0,"-2"-7"-235"15,-1 4-12-15,-7 4-19 16,-3 0-24-16,-3 8-33 16,-1 5-27-16,0 13-43 15,5 9-15-15,6 1-19 16,6 1-2-16,7-6 1 16,8-5 2-16,8-7 12 0,3-8 15 15,8-7 21-15,-2-9 12 16,-8-12 20-1,-5-3-4-15,-13-7-16 16,-6-1-11-16,-7 5-25 16,-6 4-13-16,-1 9-28 15,0 3-32-15,10 11-111 16,4 0-69-16</inkml:trace>
  <inkml:trace contextRef="#ctx0" brushRef="#br1" timeOffset="102057.0588">5966 11670 1454 0,'-1'0'267'0,"-2"0"-12"0,3 3-34 16,0-3-66-16,0 0-37 15,24 8-49-15,45 10-17 16,-24-5-27-16,-3 2-9 15,-18 6-9-15,-10 3 0 16,-17 2 1-16,-10 0 3 16,-13-1-1-16,-3-9-5 0,-1-11-20 15,12-2-9-15,8-16-16 16,10-4 2-16,10-13 16 16,4-8 5-16,11-5 17 15,3 0 9-15,-5 7 19 16,-6 4 15-16,-12 10 12 15,-9 6-1-15,-20 5-16 16,-4 13-10-16,-10 9-11 16,0 5-18-16,16 3 50 15</inkml:trace>
  <inkml:trace contextRef="#ctx0" brushRef="#br1" timeOffset="103103.6528">9595 11562 1040 0,'-4'-4'420'0,"2"-9"-212"0,3-6-11 15,12 2-41-15,6-4-11 16,16 5-30-16,4 2-16 15,1 6-34-15,-6 4-18 16,-15 13-14-16,-4 8-5 16,-18 13-3-16,-4 9-3 15,-22 1-6-15,-2-2-5 16,2-4-6-16,5-6-2 16,17-12-3-16,7-7 0 0,10-10-1 15,10-6 0-15,5-2 1 16,7 0 0-16,-5-1 1 15,-5 2 2-15,-3-3-31 16,-3-2-20-16,-2 1-31 16,-3-3-15-16,-2 0 14 15,-5-2 16-15,-4-2 36 16,-1-1 12-16,-4-2 14 16,0-1 12-16,5 12 47 15,0-2 17-15,6 18 30 16,0 4-1-16,-6 2-25 15,2 8-12-15,-2 0-20 16,1 1-8-16,5 3-13 16,-2-1-6-16,2-2-11 15,-1-4 0-15,2-2-37 16,0-6-34-16,-5-6-104 16,6 0-377-16</inkml:trace>
  <inkml:trace contextRef="#ctx0" brushRef="#br1" timeOffset="103400.8642">10061 11531 1157 0,'-3'0'374'0,"0"-1"-99"16,-1 4-57-16,3-3-97 16,0 0-22-16,0 0-48 15,1 12-13-15,10 30-8 16,3-28 0-16,6-6 19 15,3 2 12-15,6-8 21 16,2-4 12-16,-4-11-6 16,3 0-2-16,-12-9-10 15,-5-4-3-15,-12-2-7 16,-6 0-7-16,-13 3-13 16,-7 8-10-16,-11 15-15 15,-6-1-7-15,6 17-11 16,2 0-2-16,17 11-50 15,8 2-22-15</inkml:trace>
  <inkml:trace contextRef="#ctx0" brushRef="#br1" timeOffset="105368.7509">14659 10480 1397 0,'0'0'223'0,"-1"8"-79"15,-1 1-29-15,2 8-52 16,2 6-21-16,4 1-25 16,-1 4-4-16,0-6-46 15,-1-5-69-15</inkml:trace>
  <inkml:trace contextRef="#ctx0" brushRef="#br1" timeOffset="105540.5765">14744 10475 1519 0,'0'-1'283'0,"-7"-1"-62"15,4 4-32-15,2-2-63 16,0 0-39-16,-2 22-46 15,7 34-18-15,5-26-28 16,-1-3-45-16,1-1-369 16</inkml:trace>
  <inkml:trace contextRef="#ctx0" brushRef="#br1" timeOffset="107566.901">15189 11759 1601 0,'3'1'299'0,"8"2"-174"16,5 0-41-16,9 1-24 15,2-1-19-15,0 3-18 16,0 0-5-16,-4-2-91 16,-3-4-309-16</inkml:trace>
  <inkml:trace contextRef="#ctx0" brushRef="#br1" timeOffset="107754.3632">15195 11849 1347 0,'-1'2'255'16,"1"4"-36"-16,3 1-64 15,12-1-76-15,7 1-19 16,7-5-27-16,6-1-5 16,-4-6-58-16</inkml:trace>
  <inkml:trace contextRef="#ctx0" brushRef="#br1" timeOffset="111468.4523">15591 11827 1228 0,'-4'-3'285'0,"3"-8"-144"16,2-1-6-16,7 0-26 15,5 0-18-15,1 3-36 16,-2 1-16-16,3 6-24 16,-9 3-9-16,2 8-6 15,-1 6 0-15,-8 9 0 16,-1 1 4-16,-13 4 3 16,1 1 2-16,-1-4 1 15,2 0 2-15,5-9-3 16,-2-6-2-16,5-4-4 15,3-6 2-15,11-2 10 16,4 1 4-16,3-4 3 16,3 3-4-16,1 1-10 15,-3-5-15-15,3 5-68 16,-5-7-52-16</inkml:trace>
  <inkml:trace contextRef="#ctx0" brushRef="#br1" timeOffset="136364.6493">14467 10121 1140 0,'5'-5'325'0,"8"-5"-205"16,4-1-17-16,2 0-33 15,3 7-15-15,-3 4-15 16,-3 1-8-16,-1 10-5 16,-11-2-3-16,-5 11-2 15,-3 3-2-15,-4 4-10 16,7 0-1-16,-5-3-5 15,-1-4 0-15,5-5-1 16,-1-6-1-16,7-2-1 0,4-3 0 16,0-4-1-16,8 2-1 15,3-7 1-15,0 3 0 16,6-3-39-16,-9-6-47 16</inkml:trace>
  <inkml:trace contextRef="#ctx0" brushRef="#br1" timeOffset="136911.7625">14729 10035 899 0,'-1'4'461'16,"-1"9"-268"-16,2 3-108 16,0 2-7-16,6 6-34 15,5-4-11-15,4 1-20 16,0-7-5-16,2-3-62 15,0-1-98-15</inkml:trace>
  <inkml:trace contextRef="#ctx0" brushRef="#br1" timeOffset="137349.009">14929 10044 884 0,'-6'-4'471'0,"-4"4"-278"15,-2 0-68-15,2 4-54 16,2 5-23-16,2-1-24 16,1 1-8-16,5 6-2 15,5 0 5-15,11 3 21 16,5-1 7-16,8-4 7 16,-1-3-1-16,-2-8-16 15,2-2-4-15,-3-7-5 16,-3-5 4-16,-7-6 12 15,-8-2 15-15,-13-5 16 16,-11-3-5-16,-2 7-20 16,-5 0-16-16,0 6-27 15,3 10-15-15,4 2-72 16,3-2-35-16</inkml:trace>
  <inkml:trace contextRef="#ctx0" brushRef="#br1" timeOffset="140332.4675">15856 11845 972 0,'0'0'416'16,"-1"0"-266"-16,1 2-55 15,-2-2 1-15,1 0-27 16,0 0 1-16,0 0-17 0,0 0-6 15,-7 15-14-15,-11 34-7 16,23-24-12-16,0-1-6 16,6-1-4-16,2-1-2 15,6-6 0-15,0-8 2 16,6-9 4-16,-1-7 3 16,-2-12 15-16,-6-4 9 15,-3-1 5-15,-6-4 8 16,-6 2 6-16,-3 5-3 0,-18 9-8 15,-5 6-11-15,-5 12-21 16,-3 1-26-16,7-1-81 16,5-3-253-16</inkml:trace>
  <inkml:trace contextRef="#ctx0" brushRef="#br1" timeOffset="140801.1356">16070 11827 1009 0,'11'1'443'16,"5"2"-225"-16,8 3-67 16,1 0-48-16,-11 1-22 0,-1 6-27 15,-6 5-12 1,-6 4-18-16,-2-1-6 0,-9 0-7 15,-3-10-2-15,0-3 0 16,8-2-1-16,2-7-8 16,1-8-4-16,4-11-1 15,-1-2-1-15,4-6 6 16,4 0 9-16,-6-2 30 16,0 3 11-16,-5 8 29 15,-7 5 1-15,-3 10-18 16,-3 1-13-16,-3 3-29 15,4 1-6-15,5 4-69 16,8 4 105-16</inkml:trace>
  <inkml:trace contextRef="#ctx0" brushRef="#br0" timeOffset="148986.6706">7447 10507 1244 0,'-11'-2'281'0,"-8"9"-129"15,-8 6 0-15,-4 21-24 16,-2 17-17-16,-9 27-31 0,2 20-7 16,11 34-22-16,8 16-9 15,25 8-12-15,19 3-8 16,23-8-12-16,6-14-2 16,8-24-12-16,-10-18-28 15</inkml:trace>
  <inkml:trace contextRef="#ctx0" brushRef="#br0" timeOffset="149908.3281">9167 10541 1364 0,'9'12'240'0,"13"11"-69"16,13 21-61-16,8 14-17 16,6 31-15-16,-7 16 0 15,-17 27 0-15,-14 6 3 16,-11 0-24-16,-15-8-6 16,-6-11-9-16,-6-12-5 15,-11-21-14-15,-4-15-21 16,8-39-59-16,6-10-25 15</inkml:trace>
  <inkml:trace contextRef="#ctx0" brushRef="#br1" timeOffset="174449.5728">17205 10777 1141 0,'-3'5'331'15,"1"5"-202"-15,-1 6-11 16,-2 1-45-16,1 4-19 0,-2-4-29 16,-1 0-10-16,2-5-65 15,2-2-69-15</inkml:trace>
  <inkml:trace contextRef="#ctx0" brushRef="#br1" timeOffset="174652.4891">17297 10762 1341 0,'-4'6'230'0,"-1"10"-100"15,-2 5-27-15,0 6-43 16,1 1-21-16,1-5-26 0,3-3-9 15,2-9-126-15</inkml:trace>
  <inkml:trace contextRef="#ctx0" brushRef="#br1" timeOffset="175246.0993">17170 10459 1187 0,'1'-2'289'16,"3"-3"-187"-16,7 1-15 16,3-5-25-16,4 1-10 15,3 0-12-15,-4 0 3 16,-2 7-6-16,-4 2 0 16,-7 6-2-16,-5 1-3 0,-7 4-8 15,-2-3-3-15,-2 2-9 16,4 5-5-16,4-5-5 15,4-5-2-15,4-4-3 16,7-2 0-16,5-4 1 16,3 4 0-16,2 2 2 15,-6 0 2-15,-6 9 4 16,-9 4 2-16,-10-1 0 16,-4 2 0-16,-7-2-21 15,3-3-33-15,4-6-142 16</inkml:trace>
  <inkml:trace contextRef="#ctx0" brushRef="#br1" timeOffset="175683.527">17403 10387 1140 0,'1'0'345'0,"4"3"-189"16,-5 2-26-16,0-5-4 15,0 0-25-15,-2 14-18 16,5 31-30-16,-1-29-11 16,7-5-21-16,1-4-5 15,3 2-10-15,-1-9 0 0,-1 1-1 16,-1-1 0-16,-2-9-33 15,0 2-31-15,-1-7-71 16,0 1-35-16,-6-4-1 16,2 1 31-16,-3 1 58 15,3 6 24-15,-6-1 86 16,1 6 22-16,-2 4 35 16,1 2 26-16,2-2-4 15,0 0 1-15,1 9-27 16,0 10-19-16,7 30-18 15,2-27-8-15,-1-1-21 16,5-2-5-16,-4-7-21 16,-2-1-40-16</inkml:trace>
  <inkml:trace contextRef="#ctx0" brushRef="#br1" timeOffset="176167.7886">17585 10387 1021 0,'-5'0'435'0,"5"-1"-223"16,0-2-52-16,0 2-52 15,0-1-28-15,3 1-32 16,12-4-13-16,34-9-19 16,-24 14-6-16,-9 2-6 15,-5 3 1-15,-9 4-1 16,-3 1 1-16,-6 2 1 15,-2-1 0-15,-1 2-2 16,-1-6-1-16,10-1-3 16,4 1-2-16,7-5-1 15,5 4 2-15,2-1 0 16,1 2 1-16,-2 0 1 0,-6-2 13 16,-10 3 33-16,-2 1 11 15,-10 4 10-15,-2 1-12 16,3-6-32-16,0-8-19 15,5-3-70-15,2 6-25 16</inkml:trace>
  <inkml:trace contextRef="#ctx0" brushRef="#br1" timeOffset="182322.5544">17897 12780 1087 0,'0'-2'374'0,"-1"-3"-222"0,-7 0-34 16,-4 2-5-16,-8-3-14 16,-5 5-15-16,-10 1-31 15,-2 3-10-15,-6 4-22 16,5-1-7-16,2-2-8 16,6 4-5-16,12-1-3 15,3 3-3-15,15 0-5 16,0-2 0-16,13 2-1 15,0 0 1-15,9 0 4 16,8 3 2-16,-6 3 1 16,0 6 2-16,-15 7 2 15,-10 3 2-15,-20 6 0 16,-8-4 2-16,-4 1 0 0,1-7-1 16,9-12 0-16,8 0-3 15,14-9-1-15,9 1 5 16,11 0 9-16,7 2 4 15,8 2 1-15,2-3-5 16,3 2-7-16,1-5 3 16,2-1-52-16,-2-3-55 15</inkml:trace>
  <inkml:trace contextRef="#ctx0" brushRef="#br1" timeOffset="182494.4216">17921 13039 1595 0,'0'2'304'0,"8"5"-149"16,4 9-43-16,17 9-41 15,5 4-15-15,4 7-28 16,-4 2-9-16,-8 5-6 16,-5-3-3-16,-8-9-38 15,-3-4-36-15,3-13-176 16</inkml:trace>
  <inkml:trace contextRef="#ctx0" brushRef="#br1" timeOffset="182666.2542">18157 13049 1591 0,'-12'4'321'0,"-15"10"-125"0,0 9-18 15,-2 11-63-15,-3 8-25 16,-4 5-46-16,-2 5-18 15,0 0-29-15,6 0-45 16,15-7-105-16</inkml:trace>
  <inkml:trace contextRef="#ctx0" brushRef="#br1" timeOffset="183087.9982">18412 13055 1315 0,'-14'-3'272'16,"-9"-3"-65"-16,-6 5-84 15,1 5-42-15,6 8-41 16,5 3-15-16,10 1-14 15,6-1-1-15,8-2 0 16,7 3 3-16,6-9 0 16,4-2 1-16,1-5-3 0,-4-1-2 15,-6-4-13-15,-3 3-18 16,-9 1-23-16,-6-1-2 16,-12 4 9-16,-7-1 13 15,-4 5 28-15,-1 2 12 16,9 7 16-16,5 1 8 15,13 2 10-15,6-1 6 16,11-4-10-16,4-2-4 16,9-5-19-16,1-3-7 0,3-3-23 15,-2-2-39-15</inkml:trace>
  <inkml:trace contextRef="#ctx0" brushRef="#br1" timeOffset="183213.0001">18406 12920 1481 0,'-7'-7'261'0,"2"-3"-58"15,3 3-87-15,3 6-82 16,7 4-23-16</inkml:trace>
  <inkml:trace contextRef="#ctx0" brushRef="#br1" timeOffset="183478.5852">18693 13068 1509 0,'-14'-4'245'15,"-16"1"-119"-15,4 10-19 16,-2 4-45-16,5 8-15 15,10-1-10-15,4-3 0 16,18 7-8-16,4-6 2 0,8 0 8 16,2-3 2-16,-5-12-5 15,1 5-3-15,-6-5-5 16,-6-1-5-16,-7-2-20 16,-4-5-32-16,-7-1-82 15</inkml:trace>
  <inkml:trace contextRef="#ctx0" brushRef="#br1" timeOffset="183759.7162">18774 13083 1552 0,'10'-1'320'0,"12"9"-68"16,-1 7-7-16,-11 3-70 16,-1 6-29-16,-8-9-66 15,-1-2-24-15,4 3-35 16,-4-8-12-16,3-6-28 15,2-3-25-15,2-12-41 16,6-6-7-16,6-1 20 0,3 1 22 16,0 3 35-16,4 9 6 15,-8 6 9-15,-2 6 6 16,-10 9 21-16,-5 6 8 16,2 9 1-16,-3-1 10 15,6 2 138-15</inkml:trace>
  <inkml:trace contextRef="#ctx0" brushRef="#br1" timeOffset="184228.354">19456 13052 1503 0,'6'5'237'15,"5"6"-101"-15,-2 4 4 16,-7 4-7-16,-2 2-7 16,-1 1-40-16,-3-2-24 15,3-9-38-15,1-2-8 16,1-11-7-16,0-9-2 0,9-9-8 15,1-5-3-15,6-1-3 16,6 8 1-16,-1 4 1 16,1 13 1-16,-4 8 2 15,-3 8 2-15,-10 9 4 16,-6-1 2-16,-4 3 12 16,3 3-36-16,7-3-112 15</inkml:trace>
  <inkml:trace contextRef="#ctx0" brushRef="#br1" timeOffset="184415.8102">19712 13056 1554 0,'4'1'340'16,"1"-1"-37"-16,14 14-161 15,8 4-39-15,14 6-45 0,5 7-16 16,-2 5-11-16,-10 3-5 15,-11 3-57-15,-4-1-39 16,-9-8-70-16</inkml:trace>
  <inkml:trace contextRef="#ctx0" brushRef="#br1" timeOffset="184572.3259">19978 13041 1494 0,'-19'7'332'0,"-7"5"74"0,-10 12-246 16,2 8-44-16,1 11-71 16,-5 2-19-16,8 6-25 15,3-3-45-15,11-4 276 16</inkml:trace>
  <inkml:trace contextRef="#ctx0" brushRef="#br1" timeOffset="184868.828">20158 13116 1427 0,'-9'-3'265'0,"-13"-4"-5"0,3 2-55 16,0 5-79-16,3 1-37 15,6 10-53-15,0 0-13 16,11 4-12-16,6 5-2 16,10-4 2-16,7-1 5 15,5-7 12-15,-2-8 10 16,-1-2 7-16,-6-7-1 16,-10-5-10-16,-5 2-6 0,-6-1-48 15,-2 2-30-15</inkml:trace>
  <inkml:trace contextRef="#ctx0" brushRef="#br1" timeOffset="185181.2871">20466 13052 1489 0,'-1'-3'257'0,"-6"-1"-75"16,0 1-30-16,-10 5-61 16,1 2-27-16,2 10-39 15,3 0-12-15,9 9-13 16,0-2 0-16,2-1-2 0,10 2 1 16,13-7 21-16,1-4 15 15,2-10 30-15,-5-1 12 16,-11-6 1-16,-3-4-2 15,-7-1-22-15,-7-1-16 16,-9 2-21-16,-4 5-9 16,2 5-66-16,10 0 69 15</inkml:trace>
  <inkml:trace contextRef="#ctx0" brushRef="#br1" timeOffset="185368.7481">20576 13072 1508 0,'13'-5'294'0,"21"0"-12"16,2 2-68-16,4 1-74 15,0 4-39-15,-4 0-58 16,-4-2-12-16,-7 0-30 16,-5-1-33-16,-11 0-85 15,-4-2-57-15</inkml:trace>
  <inkml:trace contextRef="#ctx0" brushRef="#br1" timeOffset="185493.7127">20791 13050 1264 0,'-2'9'322'0,"-5"1"-51"15,3 7-71-15,1 4-15 16,2 0-56-16,1 5-30 16,4-2-53-16,2-2-12 15,1-6-73-15,4-3 251 16</inkml:trace>
  <inkml:trace contextRef="#ctx0" brushRef="#br1" timeOffset="185806.118">21204 13110 1500 0,'-10'8'310'16,"-7"7"-27"-16,-8-4-69 15,-5 2-42-15,-1-4-81 16,-3-3-23-16,6-5-43 16,1-2-13-16,11-8-7 15,2-2-2-15,8-2-7 16,4-3-3-16,2 0-4 16,9 1-1-16,5 5 0 15,5 6 1-15,8 6 5 16,-3 8 4-16,5 7 5 15,-4 3 4-15,-7 4-4 16,-3 6 3-16,-7-1-34 16,-2-2-42-16</inkml:trace>
  <inkml:trace contextRef="#ctx0" brushRef="#br1" timeOffset="185946.7013">21105 12792 1595 0,'-3'-3'354'16,"0"-1"-95"-16,3 9-128 15,0-5-64-15</inkml:trace>
  <inkml:trace contextRef="#ctx0" brushRef="#br1" timeOffset="186430.9659">21395 13115 1499 0,'-4'6'220'16,"4"15"-118"-16,0-3-15 15,7 4 17-15,8-1 13 16,1-8 20-16,6-1-13 15,1-13-39-15,4-3-15 16,0-14-26-16,1-6-8 16,-7-7-14-16,-6-5-3 15,-15-8-5-15,-3-4-4 0,-18-13-14 16,-3-4-6-16,-7 5-3 16,-4 10-2-16,0 24 3 15,-1 13 1-15,9 20-4 16,3 9 0-16,16 14 0 15,7 1-2-15,12 10 4 16,15 3 13-16,14-6-56 16,6-1-30-16,4-8-39 15</inkml:trace>
  <inkml:trace contextRef="#ctx0" brushRef="#br1" timeOffset="186649.659">21697 12989 1472 0,'-1'15'272'0,"0"7"-21"15,-1 7-122-15,2 8-7 16,0 3-19-16,0 6-15 16,-3 10-27-16,0-1-8 15,-3 0-38-15,0-5-3 16,6-11-40-16,0-8-28 15,4-18 89-15</inkml:trace>
  <inkml:trace contextRef="#ctx0" brushRef="#br1" timeOffset="186806.1392">21693 13147 1557 0,'4'1'270'0,"10"-1"-136"15,8 2-66-15,7 2-47 16,0-5-12-16,-3 2-74 16,-5-1-98-16</inkml:trace>
  <inkml:trace contextRef="#ctx0" brushRef="#br1" timeOffset="187055.9765">21909 13094 1248 0,'3'-1'314'0,"5"0"-84"16,-5 0 18-16,3 9-46 15,3 5-37-15,-8-5-58 16,5 4-23-16,-4-4-40 0,0-2-13 16,5-1-16-16,-1-2-5 15,3-7-25-15,-1-6-16 16,9-3-20-16,0-2-2 16,5-2 20-16,-2 2 12 15,-4 11 12-15,-1 4 8 16,-6 10 10-16,-3 10 7 15,-6 1 4-15,0 0 1 16,-1 7-9-16,1-5-35 16</inkml:trace>
  <inkml:trace contextRef="#ctx0" brushRef="#br1" timeOffset="187258.8894">22306 13039 1627 0,'15'9'335'15,"6"0"-182"-15,-2 8-8 16,-2-1 11-16,-8-2-15 16,-9 0-2-16,-8-1-56 15,-10-1-32-15,-14-7-43 16,-4-3-38-16</inkml:trace>
  <inkml:trace contextRef="#ctx0" brushRef="#br1" timeOffset="187602.9163">22712 13061 1734 0,'8'-4'404'0,"20"9"-235"15,10-4-57-15,3-1-59 16,9 6-16-16,-6-8-39 16,2 2-240-16</inkml:trace>
  <inkml:trace contextRef="#ctx0" brushRef="#br1" timeOffset="187993.1351">23264 12956 1525 0,'-8'-4'273'0,"-10"2"-85"15,0 3-74-15,4 7-66 16,5 6-15-16,9 5-15 16,4-4 1-16,8-2 2 15,3-1-7-15,4-3-3 16,0-1-2-16,-4-5-5 16,-3-1-7-16,-9-3-24 15,-5-2-10-15,-9 5-2 16,-8-1 7-16,-5 1 28 15,-5-1 15-15,8 6 26 16,3 4 8-16,7 0 11 16,9 8 3-16,9-6-16 15,8 2-4-15,12 4-17 16,-2-7-9-16,1-2-12 16,-6-7-24-16,-1-5-22 15</inkml:trace>
  <inkml:trace contextRef="#ctx0" brushRef="#br1" timeOffset="188102.4397">23300 12753 1586 0,'-2'-7'345'0,"0"-6"-93"16,1 11-158-16,0 3-47 16,5 12-96-16,-4 4 29 15</inkml:trace>
  <inkml:trace contextRef="#ctx0" brushRef="#br1" timeOffset="188305.7907">23369 13022 1672 0,'9'11'376'0,"13"12"-189"16,0 4-48-16,0-5-46 16,-2-3-27-16,-7-3-18 15,-5-10 0-15,5-2-3 16,2-3-5-16,1-10-2 15,2-8-5-15,-2-6-18 16,-4-3-4-16,-4 0-47 16,-1 8 342-16</inkml:trace>
  <inkml:trace contextRef="#ctx0" brushRef="#br1" timeOffset="188618.2481">23749 12978 1506 0,'12'1'267'0,"12"1"-72"15,2 2-62-15,-5-4-58 16,4 0-29-16,-5 1-26 16,-2-1 5-16,-6-1-80 15,-6-2-99-15</inkml:trace>
  <inkml:trace contextRef="#ctx0" brushRef="#br1" timeOffset="188774.4866">23812 13044 1457 0,'-4'5'234'0,"1"10"-34"0,7 6-69 16,1-5-52-16,1 0 0 15,3-3-37-15,-2-4-2 16,1-1-80-16</inkml:trace>
  <inkml:trace contextRef="#ctx0" brushRef="#br1" timeOffset="189070.9696">24183 13053 1460 0,'0'3'275'16,"-2"2"-11"-16,-9 9-108 15,-1 4-17-15,-12-4-46 16,-1 2-20-16,-1-6-30 16,-2-5-10-16,3-4-21 15,0-4-6-15,6-8-18 16,4-5-9-16,8-2-19 16,6-1-3-16,8 3 9 15,6 4 7-15,8 8 13 16,2 3 9-16,-1 2 13 15,1 12 6-15,-2 2 12 16,0 1 0-16,-1 5-9 16,0-4 9-16,0 1-35 15,0 1 218-15</inkml:trace>
  <inkml:trace contextRef="#ctx0" brushRef="#br1" timeOffset="189336.7924">24380 13032 1610 0,'-6'-2'342'0,"-10"-8"-150"16,-2 5-43-16,-1 4-85 16,2 2-23-16,-1 11-21 15,7 5-5-15,10 2 2 16,-6-2 1-16,19 2 11 15,-5-8 4-15,5 1-1 16,7-1 2-16,-12-9-12 16,-2 1-3-16,-5-8-9 15,-5-3-11-15,-4 1-67 16,1-1-27-16</inkml:trace>
  <inkml:trace contextRef="#ctx0" brushRef="#br1" timeOffset="189773.9272">24438 13050 1522 0,'9'7'329'0,"4"-1"-26"15,-4 7-80-15,0 0-45 16,-8 0-52-16,4 7-32 16,-3-4-51-16,-2-2-15 15,0-8-18-15,2-4-10 16,3-3-31-16,-5 0-20 15,0 0-33-15,8-4-4 16,9-4 22-16,30-35 19 16,-29 30 26-16,-1 1 10 0,-1 12 17 15,1 1 9-15,-7 5 19 16,0 5 9-16,-2 5 1 16,-1 0-6-16,1 0-17 15,0-2-7-15,2-10-2 16,-7-3-1-16,4-3-26 15,1-3-14-15,1-7-12 16,7 1-1-16,-1-7 24 16,-1 3 9-16,2 5 9 15,-6-1 14-15,2 13 27 16,0 4 15-16,-1 9 18 16,4 6-3-16,-4 2-1 15,-1 4-9-15,-18-1-13 16,-3-2-7-16,-10-1-27 15,-8-6 29-15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10:02:24.96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1920 9773 1494 0,'2'7'235'16,"10"3"-84"-16,6-2-12 16,11-12-14-16,6-10 5 15,5-22-31-15,1-14-20 0,3-18-30 16,-1-6-15-16,-3-13-16 16,-3 3-2-16,-14 0-2 15,-8 5 1-15,-15 17-1 16,-4 10 1-16,-8 28-13 15,-1 16 0-15,1 22-2 16,0 10-3-16,8 21 1 16,6 6-5-16,14 17-4 15,10 4 2-15,14 7 4 16,1-6 4-16,6-8 4 16,-7-7 3-16,-5-20-20 15,-2-7-26-15,-16-15-66 16,-2-6-62-16</inkml:trace>
  <inkml:trace contextRef="#ctx0" brushRef="#br0" timeOffset="381.3137">2177 9538 1487 0,'0'1'243'16,"6"2"-78"-16,8-3-50 15,19 0-53-15,7-4-17 16,19-6-24-16,7 2-9 15,-3-1-5-15,1 3-1 16,-16 6-3-16,-9 5-3 16,-9 3-1-16,-4 2-2 0,-6 4 1 15,1 5 1-15,-7 4 2 16,-1-1 2-16,-9 0 4 16,-4-5 2-16,-2-4 4 15,-6-5 5-15,1-7 4 16,-2-6 0-16,1-12-6 15,1-5-4-15,7-3-12 16,3-4-2-16,10 6-4 16,4 3-3-16,3 5 10 15,1 7 8-15,-1 8 14 16,-1 7 9-16,-2 9-2 16,3 5-2-16,-9 2-8 15,1 0-4-15,-4 2 7 16,-4-3-30-16,7-1-16 15</inkml:trace>
  <inkml:trace contextRef="#ctx0" brushRef="#br0" timeOffset="644.0844">3254 9570 1522 0,'-9'-8'292'0,"-13"-8"-53"15,0 3-46-15,-5 2-68 16,0 5-27-16,-1 10-36 16,-2-1-15-16,13 16-35 15,2 1-12-15,12 4-10 16,6 5 0-16,12-4 5 16,4 1 1-16,8-10 4 15,4-5 2-15,-4-11-19 16,-1-2-35-16,-8-8-94 15,-2-5-283-15</inkml:trace>
  <inkml:trace contextRef="#ctx0" brushRef="#br0" timeOffset="749.954">3108 9309 1548 0,'-4'-5'327'0,"-3"-5"-87"15,2 7-40-15,11 13-116 16,6 6-22-16</inkml:trace>
  <inkml:trace contextRef="#ctx0" brushRef="#br0" timeOffset="1438.3681">3951 9463 1025 0,'15'6'411'16,"13"2"-237"-16,10-4-68 16,2 0-13-16,9-7-25 15,-2-1-20-15,-6-4-21 16,-6 0-8-16,-18 0-11 16,-5-3-5-16,-19 7-7 0,-1 0-3 15,-19 8 1 1,-10 0 1-16,2 12 2 0,-7 4 1 15,13 3-1-15,13 7 3 16,11-5 2-16,3 2 4 16,17-5 7-16,-1-3 3 15,12-1 3-15,1-5 1 16,1-8 0-16,0-5-1 16,-11-9-1-16,0-10-2 0,-5 1-4 15,-1-3 0-15,-2-1-7 16,4 6-1-16,-4 1-6 15,-1 6-1-15,3 12-1 16,-4 4 8-16,0 12 15 16,1 1 7-16,-1 8 5 15,-3-2-4-15,1-8-11 16,2-2-1-16,-2-14 1 16,6-4-1-16,2-13-1 15,-1-7 0-15,4-2-8 16,-1-3-3-16,4 8 18 15,0 7 8-15,0 8 17 16,-3 10 9-16,-7 15-13 16,0 8-8-16,-7 15 6 15,0 4 331-15</inkml:trace>
  <inkml:trace contextRef="#ctx0" brushRef="#br0" timeOffset="1949.2715">5425 9459 1421 0,'-14'-1'257'15,"-14"1"-34"-15,-10 11-76 16,-2 0-24-16,0 10-45 16,9 8-23-16,16 3-29 0,13 1-12 15,23 4-6-15,9-5 5 16,15-13 13-16,1-4 5 15,-2-13 2-15,-2-4-3 16,-17-7 0-16,-6-1-2 16,-20-3-1-16,-13-1-13 15,-11 3-65-15,-9-1 18 16</inkml:trace>
  <inkml:trace contextRef="#ctx0" brushRef="#br0" timeOffset="2114.0148">5476 9479 1325 0,'17'6'286'0,"17"9"4"16,3 11-51-16,1 9-68 15,-1 6-24-15,-4 12-60 16,-1 0-20-16,-2 7-67 16,-4-4-67-16,1-14-59 15,-7-8-43-15</inkml:trace>
  <inkml:trace contextRef="#ctx0" brushRef="#br0" timeOffset="2281.853">5833 9546 1494 0,'-11'0'308'0,"-8"-1"0"16,-12 17-89-16,-2 14-45 15,-13 15-64-15,-2 5-29 16,4 14-49-16,-6-3-13 15,15-6-39-15,2-3-45 16,11-16-80-16</inkml:trace>
  <inkml:trace contextRef="#ctx0" brushRef="#br0" timeOffset="2696.9732">6112 9488 1496 0,'-11'-5'267'0,"-12"-4"-84"16,1 7-43-16,10 2-55 15,-1 7-40-15,12 6-28 16,4-2-7-16,10 4-7 15,4-2-2-15,5-4 2 16,2 3 1-16,2-8 1 16,-6-4 1-16,-7 0-8 0,-7-6-19 15,-11 3-41-15,-5 2-10 16,-15 1 14-16,-5 2 15 16,-8 2 34-16,1 4 8 15,11 2 11-15,3 1 18 16,15 3 21-16,6 1 16 15,9 1 16-15,8 3-8 16,8-2-16-16,5-2-8 16,4-3-23-16,0-7-6 15,-3-2-40-15,-6-4-1 0</inkml:trace>
  <inkml:trace contextRef="#ctx0" brushRef="#br0" timeOffset="2833.6052">6119 9313 1586 0,'-8'-2'361'16,"-7"-8"-64"-16,8 13-193 15,4 2-52-15,10 8-89 16,7 6-52-16</inkml:trace>
  <inkml:trace contextRef="#ctx0" brushRef="#br0" timeOffset="3114.62">6538 9534 1291 0,'-3'-8'262'16,"-9"-5"-95"-16,-7-3-3 15,-9 8-10-15,-5 6-15 16,-3 4-37-16,-2 6-29 15,8 11-45-15,4 2-14 16,11 5-15-16,13 2 0 0,14-3 6 16,5-3 6-16,13-5 4 15,-4-3 0-15,1-7-3 16,-2-2-1-16,-11-8-14 16,0-2-29-16,-6-5-108 15,-4 0-117-15</inkml:trace>
  <inkml:trace contextRef="#ctx0" brushRef="#br0" timeOffset="3369.2113">6581 9557 1213 0,'7'4'341'0,"7"6"-72"16,-3 4-16-16,-2 4-68 16,-2 4-32-16,-2-2-69 15,0-5-21-15,0-4-35 16,-1-7-12-16,4-6-35 0,1-9-17 15,6-10-10 1,6-2-1-16,5-1 24 0,2 3 14 16,2 10 19-16,-2 2 7 15,-5 12 22-15,-5 5 15 16,-4 8 28-16,-4 10 3 16,-6 0-17-16,-4 2-15 15,0 0-38-15,1-5 288 16</inkml:trace>
  <inkml:trace contextRef="#ctx0" brushRef="#br0" timeOffset="4123.6142">7978 9183 1590 0,'22'-3'299'0,"27"0"-169"16,13 1-39-16,9 2-44 15,2 0-24-15,-14 0-9 16,-11-2-15-16,-20 0-53 16,-14-1-48-16,-13-4-111 15,-5 3 30-15,-8-2 59 16,-6 2 38-16,-7 4 128 15,-6-1 19-15,0 5 24 16,1 4 18-16,8 9-25 16,9 2-4-16,9 9-22 15,2 6-6-15,15 11-13 16,5 5-1-16,1-1 1 16,2 2 4-16,-6-4 22 15,-10 0 7-15,-5-5-4 0,-3-4-8 16,-12-7-20-16,-3-3-10 15,-14-6-6-15,0-7 1 16,-5-7-4-16,8-6-3 16,8-4-6-16,7-1-3 15,14-4-7-15,0 1-1 16,17 1-4-16,7 0 1 16,17 1 4-16,12 3 1 15,4 0-8-15,-1 0-42 0,-1-2-33 16</inkml:trace>
  <inkml:trace contextRef="#ctx0" brushRef="#br0" timeOffset="4334.0512">8806 9472 1632 0,'9'-3'333'0,"19"-1"-205"16,11 2-33-16,11 4-58 15,4 3-21-15,-3 2-6 16,-5 3-5-16,-11-1-26 16</inkml:trace>
  <inkml:trace contextRef="#ctx0" brushRef="#br0" timeOffset="4515.5811">8820 9633 1652 0,'11'3'369'0,"15"1"-190"0,24 0-56 15,5-2-33-15,10-1-47 16,1 5 7-16,-8 0-500 15</inkml:trace>
  <inkml:trace contextRef="#ctx0" brushRef="#br0" timeOffset="5120.9153">9629 9585 1185 0,'27'3'255'0,"39"-3"-221"16,24 2 0-16,43-5 28 16,21-1 9-16,41 0 37 15,16 0 10-15,21-1-25 0,-1-1-21 16,-22 0-33-16,-11-3-22 16,-50-1-51-16,-28 4-28 15,-47-1-96-15,-22 3-121 16</inkml:trace>
  <inkml:trace contextRef="#ctx0" brushRef="#br0" timeOffset="5530.8121">10392 8836 1414 0,'-1'-3'282'0,"0"-2"3"16,3 21-102-16,1 12-33 16,2 22-57-16,1 10-11 15,-2 7-21-15,0 2-9 16,-4-3-14-16,0-6-12 15,3-13-25-15,0-10-32 0,5-19 370 16</inkml:trace>
  <inkml:trace contextRef="#ctx0" brushRef="#br0" timeOffset="5860.2391">10254 8823 1273 0,'7'-12'262'0,"21"-6"-123"16,3-3 12-16,18 4 5 15,10 4-9-15,18 9-23 16,10 8-18-16,-7 10-42 0,-7 11-19 16,-35 13-7-16,-22 5 9 15,-28 6 17-15,-17 0 1 16,-28-9-12-16,-10-5-15 16,-4-12-41-16,9-9-43 15,22-15 358-15</inkml:trace>
  <inkml:trace contextRef="#ctx0" brushRef="#br0" timeOffset="7336.6777">10045 9851 1569 0,'-5'13'285'0,"-12"17"-134"16,-6 8-2-16,-3 6-43 15,2 3-28-15,12-3-48 16,10-4-14-16,18-5-14 15,8-11 0-15,12-10 2 16,4-7 0-16,7-10 0 16,-3-6-9-16,-2-3-46 15,-6-5-26-15,-19-2-67 16,-3-1-12-16,-12-5-4 0,-1 3 43 16,-4-6 55-1,-3 3 49-15,-2 3 78 0,-5-2 24 16,2 16 57-16,3 7 9 15,-1 14-6-15,3 14-7 16,2 9-49-16,1 5-21 16,3 2-37-16,8 4-12 15,1 3-10-15,-2-4 7 16,2-4-57-16,-7-8-49 0</inkml:trace>
  <inkml:trace contextRef="#ctx0" brushRef="#br0" timeOffset="7681.2802">10431 10127 1718 0,'-1'8'373'0,"1"15"-246"15,3 2-26-15,1 6-38 16,3 1-16-16,-2-6-13 15,-1-4-6-15,0-8-13 16,-3-5-5-16,-1-12-18 16,-1-6-4-16,-1-10-12 15,2-4 1-15,2-7 10 16,5-2 2-16,7-3 2 0,3 5 1 16,8 6-1-1,5 7 1-15,4 11 12 0,1 6 6 16,-1 10 19-16,-9 7 7 15,-9 10 2-15,-9-1-4 16,-7 3-10-16,0 2-2 16,-3-6-38-16,4-2-485 15</inkml:trace>
  <inkml:trace contextRef="#ctx0" brushRef="#br0" timeOffset="8115.7977">10954 10063 1584 0,'4'3'328'0,"12"5"-111"0,4 9-44 16,5 8-49-16,1 7-28 15,-10 0-21-15,-2-3-5 16,-13-4-20-16,-1-3-10 15,-4-8-15-15,-2-5-2 16,-5-9-2-16,1-8-2 16,-1-14-7-16,0-3-3 15,12-5-9-15,7-6 0 0,16 5-6 16,11 2 0-16,5 1-8 16,4 8-10-16,-2 6-56 15,-6 2 47-15</inkml:trace>
  <inkml:trace contextRef="#ctx0" brushRef="#br0" timeOffset="8535.1636">11439 9844 1395 0,'7'-8'229'15,"9"-7"-66"-15,6 1 2 16,7 8-48-16,3 1-13 15,0 6-34-15,1 7-16 16,-7 5-27-16,-8 5-5 0,-15 5-5 16,-10 4-3-16,-15 4 0 15,-2 1-3-15,-3-2-5 16,4-7 0-16,8-7-2 16,7-5 0-16,11-7 3 15,6 8 16-15,14-9 13 16,1 0 3-16,12-2-4 15,3-1-11-15,-6 0 3 16,3 0 175-16</inkml:trace>
  <inkml:trace contextRef="#ctx0" brushRef="#br0" timeOffset="14824.9306">12675 9561 1560 0,'6'10'300'0,"-1"17"-96"0,-7 6-20 16,-12 5-65-16,-4 0-30 15,-3-12-88-15,6-8 391 16</inkml:trace>
  <inkml:trace contextRef="#ctx0" brushRef="#br0" timeOffset="15711.7561">13746 8813 1263 0,'7'-5'286'0,"3"-2"-101"15,25 5-74-15,6-1-7 0,16 6-25 16,6 1-14-16,-4 2-19 15,0 1-9-15,-19-4-19 16,-8 2-4-16,-13-3-21 16,-17-2-14-16,-6-2-21 15,-9 0 0-15,-17-1 15 16,2 2 13-16,-5 1 10 16,1 5 1-16,9 6-3 15,2 4-1-15,10 13-1 16,2 4 8-16,9 5 9 15,2 2 6-15,7 3 5 16,0-4-3-16,-2 1-4 16,-6-2-2-16,-8-6 0 15,-5 0-1-15,-9-6-1 16,0-4 1-16,2-9-2 16,4-6-1-16,13-5-4 15,5-1-2-15,17-4 0 16,8 2 2-16,14-4 3 0,8 4 0 15,-3-1-2-15,-1 3-1 16,-10 2-3-16,-11-1 0 16,-4 1-14-16,-8-2-7 15,-10-2-18-15,2-3-1 16,-5-1 8-16,-1-4 5 16,5-1 15-16,0-1 8 0,-1 1 15 15,4 2 13-15,-3 2 25 16,-3 2 19-16,0 5 22 15,-1 3 0-15,0-3 1 16,-1 0-6-16,1 21-15 16,2 36-9-16,3-25-28 15,1 1-10-15,-3-1-10 16,2-7-18-16,-1-10 10 16</inkml:trace>
  <inkml:trace contextRef="#ctx0" brushRef="#br0" timeOffset="15978.5946">14707 9013 1641 0,'6'0'348'16,"13"-1"-184"-16,5 0-29 15,15 1-56-15,6 0-27 16,1 2-29-16,-2 2-4 16,-7-4-52-16,-7 0-51 0</inkml:trace>
  <inkml:trace contextRef="#ctx0" brushRef="#br0" timeOffset="16143.7792">14781 9120 1476 0,'4'1'286'0,"13"5"-8"15,8-3-55-15,17-2-80 16,10 0-48-16,3-1-45 15,3 1-27-15</inkml:trace>
  <inkml:trace contextRef="#ctx0" brushRef="#br0" timeOffset="16605.9573">15571 9058 1494 0,'-9'1'225'0,"-7"4"-135"15,6-3-20-15,27 4-17 16,10-1 0-16,34-8 7 15,25 2 1-15,35-2-25 16,18-1-14-16,34 2 37 16,14 1 13-16,10-3 9 0,2 2-4 15,-19 3-49-15,-17-1-15 16,-42 0-14-16,-23 0-28 16,-35-2-86-16,-18-2 188 15</inkml:trace>
  <inkml:trace contextRef="#ctx0" brushRef="#br0" timeOffset="16981.0535">16211 8332 1466 0,'1'0'245'0,"-1"9"-45"16,1 13-63-16,5 22-42 0,-1 6 5 16,4 9-16-16,-1 0-7 15,-4-8-32-15,1-2-17 16,-5-12-16-16,0-6-14 16,0-13-66-16,-6-8-53 15</inkml:trace>
  <inkml:trace contextRef="#ctx0" brushRef="#br0" timeOffset="17205.9639">16170 8353 1466 0,'13'-11'251'0,"18"-8"-52"15,10 2-35-15,15 16-52 16,4 7-23-16,-7 12-33 15,-7 9-11-15,-27 6 3 16,-19 1 6-16,-22-2 7 16,-13-2 1-16,-11-6-23 15,0-6-12-15,0-13-55 16,9-2-30-16</inkml:trace>
  <inkml:trace contextRef="#ctx0" brushRef="#br0" timeOffset="17942.4759">15890 9311 1513 0,'-1'4'266'0,"-7"10"-85"16,-2 7-30-16,-4 9-44 15,0 1-26-15,6 6-37 16,5 1-21-16,9-7-22 15,8-2-2-15,14-7 1 16,7-9 0-16,6-6-23 16,1-3-38-16,-6-8-92 15,-6-1-36-15</inkml:trace>
  <inkml:trace contextRef="#ctx0" brushRef="#br0" timeOffset="18096.0636">16067 9407 1384 0,'-3'-1'255'15,"-4"4"-24"-15,4 6-32 16,1 15-70-16,-1 7-20 16,5 7-48-16,0 8-9 15,0-1-22-15,2-1-8 16,4-4 3-16,-4-6-21 16,9-8 379-16</inkml:trace>
  <inkml:trace contextRef="#ctx0" brushRef="#br0" timeOffset="18537.136">16274 9561 1370 0,'0'6'254'16,"0"5"2"-16,5 14-152 15,2 2-3-15,0 6-10 16,0 1-12-16,-3-7-22 16,1-3-16-16,-1-8-17 15,-2-8 1-15,-4-12 1 16,-2-5-1-16,-5-12-4 16,1-2-6-16,-1-3-7 15,-1-7-3-15,5 5-5 0,2-2-1 16,4 9-5-16,6 4-1 15,7 9-1-15,2 2-2 16,4-1 1-16,3 7-1 16,3 1 1-16,3 2 2 15,-2 1 2-15,-1-4 2 16,-5 6 2-16,-8-4 1 0,-3 8 8 16,-3 2 10-16,-5 3 14 15,-1 2 6-15,0 6-7 16,2 3-6-16,-1-1-14 15,4 3-17-15,2-8-58 16,-1 0 30-16</inkml:trace>
  <inkml:trace contextRef="#ctx0" brushRef="#br0" timeOffset="18956.7564">16711 9528 1322 0,'6'-1'273'16,"9"1"-54"-16,3 11-21 16,7 7-56-16,-2 4-15 15,-1 3-23-15,-4 2-7 16,-8-4-21-16,-5 0-4 0,-5-2-28 16,-3-7-13-16,-2-5-11 15,3-7-2-15,-1-4 0 16,2-9-1-16,1-10-6 15,4-6-4-15,4-3-5 16,5 1-2-16,9 4-4 16,3 3-7-16,3 4-19 15,6 6-14-15,-2 9-50 16,-1 3 130-16</inkml:trace>
  <inkml:trace contextRef="#ctx0" brushRef="#br0" timeOffset="19315.2329">17077 9872 1448 0,'0'-2'251'16,"2"-4"-30"-16,5 0-54 15,2-5-60-15,-1-2-25 0,-1-3-33 16,6 0-8-16,-1 2-10 16,-1 0-3-16,-2 11 5 15,-6 0 2-15,-3 8 3 16,4 8 1-16,-4 8 3 15,1 8-5-15,4 10-12 16,-2-3-6-16,5-2-11 16,-2-3-23-16,2-14-68 15,-1-3-17-15</inkml:trace>
  <inkml:trace contextRef="#ctx0" brushRef="#br0" timeOffset="19680.2235">17235 9380 1586 0,'-2'-8'327'15,"6"-5"-127"-15,6 5-46 0,12 2-71 16,7 8-28-16,2 4-27 16,1 5-5-16,-9 4-13 15,-9-3-5-15,-14 6 0 16,-8 3 3-16,-13 0-1 16,1 0 0-16,0-4 12 15,4-3 5-15,13-5 9 16,4-3 9-16,17 1-8 15,9-4-4-15,11 1-11 16,1-2-6-16,0-2-2 16,0 0-19-16,-9-3 117 15</inkml:trace>
  <inkml:trace contextRef="#ctx0" brushRef="#br0" timeOffset="20513.6305">13760 10527 1217 0,'4'2'324'16,"10"2"-66"-16,8-2-96 16,19 1-73-16,9-1-19 15,15-2-33-15,2 0-12 16,-9 0-8-16,-8 0-5 0,-21-2-16 15,-12 1-17-15,-17-1-36 16,-7-2-4-16,-9 2 9 16,-5 4 12-16,-6 0 29 15,0 2 6-15,3 7 1 16,4-2-1-16,10 8 5 16,5 0 3-16,10 9 8 15,1 3 5-15,9 5 1 16,0 8 5-16,-8 0 17 15,3 6 12-15,-9 0 13 16,-5-2-6-16,-7-8-17 16,-3-3-16-16,-6-13-7 15,1-4 0-15,2-16 3 16,4-2-1-16,9-6-9 16,4-4 0-16,18 2-4 15,7-4-1-15,15 1-2 16,6 4 2-16,4 4-36 15,-2 2-33-15</inkml:trace>
  <inkml:trace contextRef="#ctx0" brushRef="#br0" timeOffset="20827.8974">14366 11086 1516 0,'1'-6'242'0,"2"-4"-108"16,6-2-12-16,11 1-5 16,1 2-12-16,12 7-44 15,1 4-21-15,-6 6-28 16,-2 5-7-16,-19 2 1 16,-7 4 1-16,-19 2 2 15,-10 1 0-15,-3 1-2 16,-3 0-1-16,10-4-4 15,7-4-2-15,15-4-3 16,6-4 0-16,17-2 0 16,5 1 2-16,12-4 7 15,7 2-11-15,0-3-42 16,-6-2 441-16</inkml:trace>
  <inkml:trace contextRef="#ctx0" brushRef="#br0" timeOffset="21055.2927">14912 10831 1618 0,'16'0'284'0,"27"1"-221"15,8-1-20-15,3 0-14 16,2 0-13-16,-11-1-20 16,-7-2-30-16</inkml:trace>
  <inkml:trace contextRef="#ctx0" brushRef="#br0" timeOffset="21205.0173">14980 10985 1447 0,'10'8'274'16,"10"1"3"-16,16-2-145 15,7-7-21-15,7-5-63 16,-2-1-14-16</inkml:trace>
  <inkml:trace contextRef="#ctx0" brushRef="#br0" timeOffset="21622.9964">15830 10814 1467 0,'-11'3'231'0,"-6"7"-87"16,15 1-47-16,35-3-49 16,21 1-10-16,37-3-7 15,22-4 0-15,41 0-8 16,12-2 5-16,38 3 9 0,6 4-5 16,-11-1-3-16,0-2-17 15,-46-4-49-15,-19-8-49 16</inkml:trace>
  <inkml:trace contextRef="#ctx0" brushRef="#br0" timeOffset="21943.1902">16463 10258 1616 0,'0'4'309'0,"6"8"-183"16,0 15-41-16,2 19-9 15,0 12-4-15,-6 7-3 16,-2-1-8-16,0-9-23 16,-1-9-10-16,0-11-45 15,-2-5-41-15,-4-12-7 16</inkml:trace>
  <inkml:trace contextRef="#ctx0" brushRef="#br0" timeOffset="22121.7122">16452 10243 1530 0,'24'-3'271'16,"27"-2"-80"-16,-2 9-52 0,-4 20-33 15,-7 5-16-15,-22 12-16 16,-11 3-3-16,-23 3-17 16,-8 1-8-16,-5-10-38 15,-3-11-28-15,8-13 380 16</inkml:trace>
  <inkml:trace contextRef="#ctx0" brushRef="#br0" timeOffset="22705.5083">16111 11063 1417 0,'1'-1'233'0,"1"3"-35"16,-2 7-19-16,-2 13-26 16,-3 8-11-16,-3 6-50 15,-1 2-22-15,9-3-34 16,2 0-10-16,4-8-11 15,12-5 0-15,0-8-5 16,3-10 1-16,5-5-22 16,-5-8-29-16,-3-7-63 15,-3 0-46-15,-2-6-100 16,-2 0 13-16,-6-4-35 16,-4 0-45-16,-4-3 132 15,-4 2 188-15,1 11 397 16,-1 6-198-16,2 13-1 15,4 10-1-15,-2 11-43 16,3 9-34-16,0 10-45 0,2 5-20 16,6 8-30-16,0-1-5 15,4-5-15-15,-2-8-33 16,-1-10-465-16</inkml:trace>
  <inkml:trace contextRef="#ctx0" brushRef="#br0" timeOffset="23044.2127">16488 11428 1539 0,'4'12'269'0,"6"12"-115"15,-1-2-23-15,-3-2-34 16,-1-5-25-16,-4-5-26 15,0-4-9-15,-2-4-16 16,-2-5-5-16,2 1-6 16,-1-2-7-16,-2-25-8 15,0-31-5-15,11 27-7 16,6-3-7-16,11 9 1 16,-5 5 3-16,4 12 9 15,-5 8 12-15,-7 10 23 16,4 8 11-16,-6 12 15 0,2 4-3 15,-3 0-15-15,-1-1-9 16,2-4-36-16,1-2-31 16</inkml:trace>
  <inkml:trace contextRef="#ctx0" brushRef="#br0" timeOffset="23333.8602">16921 11334 1623 0,'8'10'336'0,"8"16"-185"15,0 0-1-15,0 8-48 16,-3-3-20-16,-4-4-23 16,-1 0-10-16,-4-10-21 15,-4-4-7-15,1-10-1 16,-3-5 1-16,1-13-5 15,4-2-1-15,2-16-9 16,4-3-3-16,4-5-1 16,0 0-1-16,5 7-4 15,2 4-2-15,5 13-14 16,2 7-14-16,4 11 363 16</inkml:trace>
  <inkml:trace contextRef="#ctx0" brushRef="#br0" timeOffset="23692.9004">17168 11563 1395 0,'8'-1'224'0,"9"-3"-70"16,0-2-2-16,5 2-26 15,-2 4-17-15,-2 4-29 16,-3 2-14-16,-3 5-29 16,-6-3 4-16,-11 9 2 15,-5 0-4-15,-10 0-3 16,0 2-11-16,7-1-16 15,3-2-2-15,14-5-1 16,5-3 0-16,12-8 0 16,5-5 2-16,4-3-35 15,4 0-40-15,-2 1-364 16</inkml:trace>
  <inkml:trace contextRef="#ctx0" brushRef="#br0" timeOffset="24047.2002">17414 11190 1214 0,'15'-3'317'16,"11"-1"-139"-16,0 4-41 15,-2 2-10-15,-7 7-52 16,-4 3-7-16,-13 5-6 16,-3 6-10-16,-11-1-10 15,-4 0-11-15,9-1-17 16,0-4-4-16,13-4 2 15,4-3 2-15,14-5 5 16,3-3-3-16,6 2 3 16,2-4-12-16</inkml:trace>
  <inkml:trace contextRef="#ctx0" brushRef="#br0" timeOffset="36305.1078">18706 8332 746 0,'18'-14'472'0,"24"-4"-218"16,-6 14-133-16,-3 35-28 15,-11 22-3-15,-22 27-2 16,-8 7 0-16,-10 15-31 16,-1 0-17-16,9 0-25 15,7 0-4-15,13-21-4 16,11-14 1-16,10-25 2 16,5-14 3-16,2-15 5 15,-1-6 3-15,-11-10 5 16,-8-6 4-16,-14 3-5 15,-6-3-7-15,-6 12-18 16,0 11-10-16,-5 22-9 16,3 22 1-16,1 40 4 15,3 19 4-15,9 38 3 0,8 15 4 16,0 1 3-16,3 9 1 16,0-2 2-16,-4-10 0 15,3 6 0-15,1-8 2 16,-7-8 0-16,0-1 0 15,-9-16 5-15,-6-11 3 16,0-25 4-16,-4-20 0 0,7-32-17 16,0-21 31-16</inkml:trace>
  <inkml:trace contextRef="#ctx0" brushRef="#br0" timeOffset="36787.9732">19668 9215 1261 0,'-16'2'263'0,"-9"4"-138"16,11-1-36-16,25-2-26 15,19-3 7-15,34 0-3 16,22-3-9-16,24-1-25 16,10-2-8-16,15-1-6 15,-10 2-1-15,-8 0-2 16,-11 3-3-16,-35 2-8 15,-14 1-15-15,-25 4-57 16,-11-1-42-16,-21 3-186 16</inkml:trace>
  <inkml:trace contextRef="#ctx0" brushRef="#br0" timeOffset="37163.1125">19822 9322 1438 0,'-8'0'185'0,"-6"0"-104"16,29-2-45-16,18-3 16 15,24-1 18-15,9-1 5 16,17 1-5-16,11-2-18 16,14 3-17-16,-2 0-1 15,0 3-13-15,-11 0-4 16,-19-3-8-16,-7 0-18 15,-26-1-60-15,-6-3-17 0,-22 1-61 16,-10-3 8-16,-11-5 46 16,-8 1 30-16,-4-6 46 15,1 3 17-15,11 3 23 16,4 4 17-16,10 8 33 16,12 4 17-16,11 10 10 15,7 7-12-15,-5 12 0 16,-8 2 7-16,-21 3 2 15,-12-2 1-15,-25-5-34 16,-8-4-22-16,-13-13 355 16</inkml:trace>
  <inkml:trace contextRef="#ctx0" brushRef="#br0" timeOffset="37520.0224">20046 8540 1189 0,'-12'0'327'0,"-12"5"-132"16,-6 8-24-16,2 11-44 15,-3 2-27-15,8 6-20 16,12 3-8-16,18 1-18 16,15 2-8-16,10-2-17 15,8-3-7-15,1-4-8 16,-4-6-6-16,-4-6-56 15,-7-7-41-15</inkml:trace>
  <inkml:trace contextRef="#ctx0" brushRef="#br0" timeOffset="37699.0897">20360 8577 1664 0,'1'-1'357'16,"0"-7"-203"-16,2 5-45 16,1 2-71-16,-3 1-8 15,-1 0-80-15,0 0 96 16</inkml:trace>
  <inkml:trace contextRef="#ctx0" brushRef="#br0" timeOffset="37834.256">20340 8778 1591 0,'0'1'329'0,"-2"-1"-146"15,0 0-56-15,2 0-85 16,0-1-50-16</inkml:trace>
  <inkml:trace contextRef="#ctx0" brushRef="#br0" timeOffset="38021.5962">20580 8617 1535 0,'12'4'323'0,"8"5"-43"16,7 14-103-16,-3 5-36 15,-10 15-49-15,-14 5-10 16,-21 14-35-16,-8 5-10 15,-10-8 102-15</inkml:trace>
  <inkml:trace contextRef="#ctx0" brushRef="#br0" timeOffset="38940.9181">1927 11863 1546 0,'9'0'250'15,"8"0"-115"-15,31 0-71 16,18-1-3-16,27 1-2 15,14 0-3-15,12 1-28 16,1 1-9-16,-8 1-5 16,-8-2 2-16,-10-4-43 15,-8-3-63-15</inkml:trace>
  <inkml:trace contextRef="#ctx0" brushRef="#br0" timeOffset="39195.8659">2139 12045 1403 0,'-1'0'212'15,"7"0"-80"-15,11-3-39 16,24 0-26-16,11-4-3 15,30-1-16-15,7 3-11 0,7-3-20 16,3 0-5-16,-22 4-2 16,-2 1-3-1,-18 1-74-15,-7 1-101 0</inkml:trace>
  <inkml:trace contextRef="#ctx0" brushRef="#br0" timeOffset="39375.9475">2877 11788 1633 0,'22'2'315'0,"17"8"-205"15,3 3-20-15,-5 9 9 16,-11 5-10-16,-9 10-10 16,-11-2-10-16,-14 5-32 15,-8-6 2-15,-18-7-76 16,-7-3 406-16</inkml:trace>
  <inkml:trace contextRef="#ctx0" brushRef="#br0" timeOffset="39810.8008">2376 11049 1481 0,'-17'5'238'0,"-14"13"-84"16,-2 4-22-16,-1 16-47 15,8 9-9-15,9 10-29 16,11 7-7-16,21 0-10 0,10-8-5 15,8-15-7-15,5-14 0 16,8-15-4-16,5-6-18 16,1-14-72-16,-7-5-26 15</inkml:trace>
  <inkml:trace contextRef="#ctx0" brushRef="#br0" timeOffset="39965.4366">2618 11151 1641 0,'-3'-4'404'16,"1"-3"-103"-16,-4 1-172 15,6 5-49-15,3-1-47 16,-1 2-45-16,-2 0 36 16</inkml:trace>
  <inkml:trace contextRef="#ctx0" brushRef="#br0" timeOffset="40102.0798">2632 11387 1501 0,'-1'-2'241'16,"2"-1"-73"-16,4-1-143 15</inkml:trace>
  <inkml:trace contextRef="#ctx0" brushRef="#br0" timeOffset="40319.5759">2876 11117 1553 0,'12'5'322'0,"15"9"-45"16,5 6-68-16,1 16-79 15,-5 4 2-15,-15 12-21 16,-13 4-18-16,-11-2-27 16,-4-2-26-16,-10-12-36 15,-3-8-29-15</inkml:trace>
  <inkml:trace contextRef="#ctx0" brushRef="#br0" timeOffset="41176.8034">4007 11314 1592 0,'8'1'291'15,"12"-1"-162"-15,10 0-51 16,19-1-16-16,1 0-23 15,10 1-20-15,-2 2-4 16,-13 4-14-16,-7-2-18 16,-21-1-53-16,-9-2-19 15,-16-3-23-15,-7-2 9 16,-8-4 51-16,0 0 22 0,1 3 30 16,2-1 15-16,3 8 21 15,4 6 22-15,5 11 16 16,3 6 0-16,5 10-15 15,0 1-15-15,3 7-14 16,0 6-11-16,-2-8-8 16,-1 4 0-16,-5-6-1 15,-4-7 0-15,-4-4 1 16,-2-8 3-16,-2-14 3 16,6-6 1-16,5-9-9 15,6 0-3-15,10 0 3 16,9-1 5-16,12 4 5 15,6-1-1-15,4 7-9 16,3 5-5-16,-5 3-8 16,-3 0-28-16,-7-5 182 15</inkml:trace>
  <inkml:trace contextRef="#ctx0" brushRef="#br0" timeOffset="41337.3706">4551 11602 1525 0,'0'0'344'0,"-1"-1"9"16,1 6-147-16,0-5-50 16,0 6-58-16,4 18-27 15,5 32-40-15,-1-26-6 0,4-3-75 16,-2-2 358-16</inkml:trace>
  <inkml:trace contextRef="#ctx0" brushRef="#br0" timeOffset="41575.5195">3837 12000 1633 0,'27'0'332'15,"16"0"-174"-15,37 0-78 16,14-9 9-16,32 2-23 16,10 0-14-16,7 5-18 15,-5 2-5-15,-14 2-55 0,-10 2-40 16</inkml:trace>
  <inkml:trace contextRef="#ctx0" brushRef="#br0" timeOffset="41907.112">4068 12217 1621 0,'12'2'313'0,"15"1"-196"16,14-1-35-16,11-2-23 15,-2-2-22-15,-3-2-17 16,-4 1-3-16,-13 1-64 15,-4-1-61-15,-19 0-120 16,-3-1-36-16</inkml:trace>
  <inkml:trace contextRef="#ctx0" brushRef="#br0" timeOffset="42161.0414">4281 12179 880 0,'-8'3'457'16,"-5"8"-254"-16,2 1-46 16,8 9-34-16,6 3-4 15,6 10-53-15,2 3-15 16,3 3-11-16,-2 3 0 15,-6-4 0-15,-3 0 2 16,-10-7-10-16,-8 1-6 0,-6-9-5 16,-4-5-2-16,-6-8-1 15,1-4-2-15,2-5-6 16,7-3-5-16,15-3-7 16,8 1-3-16,14-3 3 15,6 0 2-15,15 1 3 16,3-2 1-16,7 4-2 15,6 2 10-15,5 2-64 16,-5 2 202-16</inkml:trace>
  <inkml:trace contextRef="#ctx0" brushRef="#br0" timeOffset="42461.197">4537 12619 1419 0,'8'-4'248'0,"-1"-10"-52"16,12 2-46-16,5 2-6 15,7 2-41-15,3 7-22 16,-7 4-35-16,-7 4-11 16,-14 10-11-16,-5 1-3 15,-12 6 0-15,-10 2-2 16,-10 0-9-16,-6-2-1 15,7-7-5-15,8-4-1 16,10-8-1-16,7-3-2 0,12-1-1 16,4-1 0-16,19 1 0 15,5 1 0-15,3 3 3 16,3 0 24-16</inkml:trace>
  <inkml:trace contextRef="#ctx0" brushRef="#br0" timeOffset="42835.7996">5219 11827 1561 0,'7'1'295'0,"19"2"-107"16,9-3-58-16,15-1-54 16,10 1-29-16,-7-4-32 15,-3 3 10-15,-12-1-72 16,-11-3 153-16</inkml:trace>
  <inkml:trace contextRef="#ctx0" brushRef="#br0" timeOffset="43029.8882">5269 11983 1562 0,'9'6'305'0,"18"1"-96"0,10 0-39 15,20 1-36 1,0-4-24-16,-1-1-37 0,1 1-8 15,-14-2-30-15,-3 1-153 16</inkml:trace>
  <inkml:trace contextRef="#ctx0" brushRef="#br0" timeOffset="49152.331">6112 11907 1561 0,'-3'1'258'0,"9"0"-141"16,20-2-20-16,42-6-7 16,23 1 0-16,40-4-22 15,20 3-11-15,9 4-21 16,2-1-5-16,-10 4-2 0,-20-2-4 15,-28-6-70-15,-15-3-36 16</inkml:trace>
  <inkml:trace contextRef="#ctx0" brushRef="#br0" timeOffset="49633.5877">6424 11093 1414 0,'2'-1'227'0,"9"8"-55"16,1 11-17-16,10 22-38 0,1 9 2 15,-2 9-23-15,-2-1-15 16,-9-6-34-16,-3-10-12 15,-5-15-10-15,-1-9 0 16,1-18 2-16,-2-7 0 16,-2-19-3-16,0-10-7 15,3-12-11-15,5-4-3 16,10 6-6-16,6 3-5 0,8 13-5 16,6 6-1-16,6 14 1 15,5 9 1-15,0 6-53 16,-6 10-39-16</inkml:trace>
  <inkml:trace contextRef="#ctx0" brushRef="#br0" timeOffset="49960.782">6746 11474 1461 0,'-5'-5'253'0,"2"-6"-38"16,7 2-61-16,16 1-58 0,11 3-14 15,2 3-25-15,1 2-5 16,-2 5-19-16,-9 6-9 16,-10 7 6-16,-4 5 5 15,-18 1 3-15,-6-1 1 16,-2 0-14-16,-5-7-4 15,9-6-8-15,3-4-3 16,9-3-4-16,4-1-3 16,13-1-3-16,7 0 0 15,3-2 0-15,5-5-17 0,2 2-52 16,2-3-9 0</inkml:trace>
  <inkml:trace contextRef="#ctx0" brushRef="#br0" timeOffset="50260.747">6992 10981 1578 0,'6'-1'314'0,"5"-7"-118"15,7 4-31-15,12 4-57 16,-2-2-22-16,-4 8-36 16,-3 3-14-16,-13 7-18 15,-6 6-4-15,-9 0-1 0,-3 5 0 16,-1-7-3-16,3-1-2 16,16-10 1-16,2-4-4 15,16-7 0-15,11-2 0 16,10 1-24-16,3 1-41 15</inkml:trace>
  <inkml:trace contextRef="#ctx0" brushRef="#br0" timeOffset="50724.9832">6529 12255 1545 0,'0'7'306'0,"1"8"-84"15,7 15-77-15,3 7-14 16,0 8-41-16,1 1-12 16,-2-7-24-16,-4-2-8 15,-2-13-20-15,0-5-6 16,-4-12 2-16,-1-7-1 15,-3-13 3-15,2-7 0 16,2-11-6-16,7-2 0 0,10-5-2 16,3-2-3-16,12 7-4 15,6 0-6-15,7 13-5 16,5 8 0-16,-4 12-54 16,-5 7-42-16</inkml:trace>
  <inkml:trace contextRef="#ctx0" brushRef="#br0" timeOffset="51016.0308">6865 12579 1339 0,'-2'0'269'0,"7"5"-10"0,1-2-61 16,8-2-50-1,3 0-18-15,-4-10-43 0,6-2-14 16,-8-8-28-16,0 0 0 16,-4 4 9-16,-2 3 9 15,-3 10 20-15,-2 5 1 16,3 13-11-16,-3 6-6 16,-1 9-24-16,2 3-9 15,-2 0-16-15,0 2-5 16,4-6-21-16,0-5-25 15,7-10 127-15</inkml:trace>
  <inkml:trace contextRef="#ctx0" brushRef="#br0" timeOffset="52990.7109">3543 10846 1243 0,'-3'-4'294'0,"0"-3"-139"15,1 23-54-15,1 17-22 16,3 36-42-16,3 25-5 15,16 52-4-15,2 25 3 16,7 44-12-16,-5 10 5 16,-14 13 46-16,-7-7 21 0,-16-22 8 15,2-9-11-15,-3-41-57 16,3-16-13-16,2-28-3 16,1-16-19-16,-3-29-73 15,2-14-43-15</inkml:trace>
  <inkml:trace contextRef="#ctx0" brushRef="#br0" timeOffset="53469.9831">3527 10825 1244 0,'1'-4'244'0,"14"-4"-181"16,17 0-30-16,35-5-36 16,29-3 1-16,58-5 23 15,24 2 9-15,50 4 18 16,27 6 0-16,15 14-24 15,6 5-9-15,-3 9-10 16,-20-2-8-16,0-3 65 16,-8-7 29-16,5-12 4 15,-2-4 11-15,-6-11-75 16,0 1-21-16,-16-6-47 16,3 3-60-16</inkml:trace>
  <inkml:trace contextRef="#ctx0" brushRef="#br0" timeOffset="54009.2126">7697 10727 1305 0,'-1'-4'281'15,"1"-5"-89"-15,2 21-60 16,5 18-31-16,9 42-52 0,6 17-6 15,6 32-12-15,-3 16-3 16,-5 23-8 0,-2 13-3-16,-12 15-4 0,-3-7 1 15,-4-14 23-15,-10 0 10 16,-1-16 13-16,3-6 3 16,1-15-21-16,5-19-9 15,7-18-12-15,4-9-5 16,10-25-44-16,2-12 398 0</inkml:trace>
  <inkml:trace contextRef="#ctx0" brushRef="#br0" timeOffset="54598.237">3880 13324 1086 0,'-14'0'300'0,"-10"-1"-221"15,11 1-43-15,26 0-11 16,12 1-2-16,25 2 3 16,19-1 8-16,44 0 16 15,26-2 3-15,42 0-15 16,29 2-10-16,28-2-20 15,13 1-1-15,29-8 1 16,-3-6-2-16,10-7 0 16,-7-4 0-16,-23 3-4 15,-18 0-2-15,-32 0 111 16,-14 3 18-16,-41-2 23 16,-15 3-7-16,-45 9-154 15</inkml:trace>
  <inkml:trace contextRef="#ctx0" brushRef="#br0" timeOffset="68428.1625">8834 11653 554 0,'3'3'467'15,"5"2"-92"-15,-8 0-226 16,-7-5-17-16,-5-2-12 16,-3-8 7-16,-4-6-28 15,1-5-19-15,6-7-31 16,6-3-17-16,18-4-26 0,12 6-2 15,11 6 9-15,4 6 7 16,6 18 3-16,-5 9-3 16,-9 23 4-16,-17 5 4 15,-24 16 2-15,-16 2 1 16,-19 2-8-16,-2 0-8 16,5-18-3-16,2-7-2 15,18-19-10-15,11-7-5 0,13-8-7 16,14-5-1-16,17-2 2 15,6 1 5-15,6 3 3 16,-3 1 1-16,0 3-66 16,-5 0-46-16</inkml:trace>
  <inkml:trace contextRef="#ctx0" brushRef="#br0" timeOffset="68808.2174">8873 11175 1503 0,'-19'0'238'0,"-22"3"-114"0,-8 11-12 16,-20 19-46-16,2 16-19 15,4 26-30-15,5 16-8 16,20 16-13-16,15 4-1 16,27 10 5-16,14 0 4 15,31-8 12-15,12-9 1 16,26-31 15-16,14-21 0 16,13-38 3-16,4-24 1 15,4-39 10-15,-11-18 14 0,-22-34 23 16,-13-10 4-16,-41-13 22 15,-24-3-16-15,-38 4-25 16,-37-2-8-16,-40 18-60 16,-8 15-32-16,3 41 238 15</inkml:trace>
  <inkml:trace contextRef="#ctx0" brushRef="#br0" timeOffset="71202.8229">2097 14240 1373 0,'-11'-3'241'0,"-19"-1"-49"15,-5 7-18-15,0 21-78 16,-2 13-24-16,9 28-54 16,14 6-14-16,19 7-15 15,17-1 0-15,19-17 3 16,6-7 2-16,8-25 10 16,1-18 10-16,2-26 30 15,-3-16 36-15,-8-14 58 16,-11-12 13-16,-25-3 15 15,-11-2-31-15,-28-3-57 16,-11 8-23-16,-10 9-36 16,-6 7-6-16,10 18-40 15,5 8-27-15,18 16-77 16,9 6-428-16</inkml:trace>
  <inkml:trace contextRef="#ctx0" brushRef="#br0" timeOffset="71503.2713">2548 14623 1457 0,'-3'3'229'16,"-2"8"-74"-16,0-1-9 15,-5 1-33-15,4-1-5 0,1-5-30 16,-7-5-18-16,12-11-34 15,-2-7-12-15,10-8-17 16,6-2-3-16,6-2-5 16,7 1-2-16,-2 8 13 15,2 7 7-15,-8 14 19 16,-2 12 12-16,-12 8 2 16,2 14-3-16,-3 6-13 15,-1-2-14-15,9-3-68 16,3-10-54-16</inkml:trace>
  <inkml:trace contextRef="#ctx0" brushRef="#br0" timeOffset="71762.9236">3038 14617 1405 0,'1'-6'248'0,"2"-7"-11"0,-6-2-20 16,-9-5-13-16,-7 3-21 15,-11 2-46-15,-2 3-23 16,-3 12-55-16,1 5-22 16,7 10-27-16,9 7-9 15,14 4-8-15,9 4-3 0,16-1 2 16,4-1 0-16,8-11 5 16,1-4 1-16,-8-12-21 15,3-5-21-15,-10-6-79 16,-2-8-42-16,-8-5-179 15</inkml:trace>
  <inkml:trace contextRef="#ctx0" brushRef="#br0" timeOffset="71865.701">2966 14354 1461 0,'-7'-12'304'16,"-7"-10"-13"-16,2 14-113 16,3 8-59-16,8 10-125 15,4 4 222-15</inkml:trace>
  <inkml:trace contextRef="#ctx0" brushRef="#br0" timeOffset="72136.9152">3176 14498 1595 0,'3'4'320'0,"1"1"-113"15,17 3-124-15,3-6-9 16,7-1-31-16,4 0-15 15,-8-3-11-15,0-2-1 16,-6-1-1-16,-9-1-3 16,-12-2-11-16,-10 2-2 15,-14 6-8-15,-4 5 3 16,-2 7 10-16,6 7 3 0,9 4 1 16,6 2-3-16,10 2-8 15,5-4-1-15,11 3-30 16,3-3-36-16,11 3-186 15</inkml:trace>
  <inkml:trace contextRef="#ctx0" brushRef="#br0" timeOffset="72460.4582">3747 14478 1522 0,'-13'-3'333'16,"-7"3"-14"-16,-7 0-123 15,2 2-46-15,8 6-84 16,4-4-33-16,11 11-36 16,4 3-9-16,9-5-4 15,4-2-1-15,6-7-15 0,0 1-9 16,-4-5-15-16,-2-1-6 16,-10-1 9-16,-5-3 8 15,-15 7 19-15,-8 5 9 16,-7 5 27-16,1 4 15 15,6 1 25-15,8 3 8 16,9 0 2-16,6 0-3 16,15 3-13-16,7-2-3 15,16-10-15-15,6 0-3 16,8-14-28-16,1 0 357 0</inkml:trace>
  <inkml:trace contextRef="#ctx0" brushRef="#br0" timeOffset="73054.2414">5019 14508 1914 0,'8'14'36'0,"0"7"2"0,3 16 39 16,-2 8-4-16,-1 0 1 15,-5-7-12-15,3-4-13 16,-2-16-18-16,-1-7 6 16,2-16 5-16,-1-10 3 15,2-20 0-15,3-3-11 16,2-10-10-16,6-1-6 15,6 7-10-15,2 4-7 16,10 15-8-16,4 11 5 0,6 19-54 16,1 6 413-16</inkml:trace>
  <inkml:trace contextRef="#ctx0" brushRef="#br0" timeOffset="73374.098">5307 14790 1483 0,'3'-7'262'16,"3"-3"-62"-16,14-4-64 15,6-1 15-15,10 4-45 16,1 1-20-16,-4 10-33 15,-13 3-3-15,-13 9 4 16,-7 8 2-16,-23 12-5 16,-4 5-10-16,0 7-25 0,1-3-7 15,14-8-7-15,8-6-3 16,9-12-3-16,9-4-3 16,8-7 0-16,5-4-10 15,5-4-42-15,3-2-29 16,2-3-24-16</inkml:trace>
  <inkml:trace contextRef="#ctx0" brushRef="#br0" timeOffset="73698.7866">5481 14219 1410 0,'0'-4'257'15,"2"-8"-9"-15,15 2-113 16,6-2-6-16,9 4-35 16,4 5-25-16,-9 10-27 15,-8 8-8-15,-19 11-9 16,-12 3 0-16,-5 6-6 15,-2 0-7-15,11-6-7 0,8-1-3 16,18-17-3-16,7-6 0 16,17-8-7-16,2-8-13 15,11 4-68-15,-2 5-305 16</inkml:trace>
  <inkml:trace contextRef="#ctx0" brushRef="#br0" timeOffset="74033.1263">4914 15120 1461 0,'-5'2'238'0,"-2"5"-70"16,8-3-33-16,17-3-30 16,14 3-6-16,29-4-12 0,9-1-11 15,39-1-35-15,3-4-13 16,0 5-15-16,3 3-3 15,-23 4-25-15,-3 0-43 16,-15-2-117-16</inkml:trace>
  <inkml:trace contextRef="#ctx0" brushRef="#br0" timeOffset="74417.7939">5031 15483 1575 0,'7'8'280'0,"8"8"-143"15,3 7-28-15,-6 8 5 16,-1 4-8-16,-9 4-16 16,-5 0-17-16,-7-4-33 15,0-6-12-15,1-13-6 16,0-7 4-16,3-15-1 16,0-10-5-16,9-14-14 0,3-4-5 15,17-2-5-15,6 5 3 16,7 4 1-1,6 5 0-15,3 7 3 0,2 6-23 16,-4 9-56-16,-3 5 423 16</inkml:trace>
  <inkml:trace contextRef="#ctx0" brushRef="#br0" timeOffset="74688.3905">5339 15869 1584 0,'3'-6'274'0,"3"-2"-169"15,6-4-20-15,2-9-9 16,4 4-5-16,-2-2-1 16,-6 4 4-16,-2 12 5 15,-4 2 1-15,-5 16-10 16,2 8-5-16,0 12-15 15,-2 6-11-15,8-1-16 16,-2-4-6-16,2-6-12 16,2-9-16-16,-2-15-60 15,3-4 385-15</inkml:trace>
  <inkml:trace contextRef="#ctx0" brushRef="#br0" timeOffset="74986.6972">5572 15413 1509 0,'6'-7'275'16,"11"-6"-33"-16,4 5-88 0,4 8-60 15,4 7-15-15,-6 7-41 16,-3 4-5-16,-16 5-4 15,-9 0 2-15,-9 10 0 16,-5-8-2-16,6-4-13 16,2-3-6-16,10-11-5 15,4 0-1-15,9-6-4 16,6 4 0-16,8-8 1 16,5 3-7-16,10 0-51 15,-3-1 202-15</inkml:trace>
  <inkml:trace contextRef="#ctx0" brushRef="#br0" timeOffset="75228.269">6162 15005 1547 0,'5'0'272'16,"16"4"-89"-16,10 2-63 15,18-6-27-15,9 3-21 0,-3-1-40 16,-5-1-13-16,-14 4-26 16,-7-2-37-16</inkml:trace>
  <inkml:trace contextRef="#ctx0" brushRef="#br0" timeOffset="75384.9416">6242 15121 1606 0,'14'3'323'0,"23"1"-159"15,10-1-17-15,11 0-58 16,0-2-26-16,0 2 347 15</inkml:trace>
  <inkml:trace contextRef="#ctx0" brushRef="#br0" timeOffset="75874.6305">6937 15038 1556 0,'0'-9'241'0,"7"-15"-151"16,7-4-14-16,7-16 10 15,4 1 3-15,-2-3-3 0,0 5-5 16,-6 14-20 0,-5 9-9-16,-9 14-8 0,-3 8-4 15,0 20-10-15,-2 11-6 16,4 19-10-16,8 8-6 16,2 3-3-16,3-3 4 15,-2-4-46-15,-4-8-30 16,2-5-231-16</inkml:trace>
  <inkml:trace contextRef="#ctx0" brushRef="#br0" timeOffset="76213.2661">7537 14843 1530 0,'-6'-9'284'0,"-10"-9"-73"16,-3 1-26-16,-4 9-48 15,0 0-33-15,-1 15-48 16,-1 5-22-16,5 11-34 16,0 9-8-16,10 10-1 15,5 6 1-15,9 0 7 16,9 0 3-16,13-6 8 15,10-7 6-15,11-14 11 0,5-6 2 16,3-21 6-16,-1-5-3 16,-9-7-1-16,-10-8 1 15,-14-7-4-15,-13-3-15 16,-12-5-53-16,-6 2 8 16</inkml:trace>
  <inkml:trace contextRef="#ctx0" brushRef="#br0" timeOffset="76546.3495">7868 14468 1215 0,'2'-2'303'0,"4"2"-103"16,-8 2-46-16,1-2-32 15,0 0-15-15,-8 22-44 16,-15 33-15-16,20-30-31 16,5 3-8-16,7-10-4 15,11-3 3-15,0-5 4 16,1-3 2-16,5-5 2 15,-3 1 1-15,0-5-44 0,-3-5-29 16,-9 0-121-16,-1-6-111 16</inkml:trace>
  <inkml:trace contextRef="#ctx0" brushRef="#br0" timeOffset="76669.0217">7998 14475 1418 0,'-1'6'269'0,"-2"5"-21"16,3 12-88-16,3 4-9 0,-2 7-63 15,1 3-22-15,3 2-23 16,-1-2-31-16,4-3-7 16</inkml:trace>
  <inkml:trace contextRef="#ctx0" brushRef="#br0" timeOffset="77180.6561">6401 14508 540 0,'1'-13'481'0,"5"-10"-51"16,-3 2-257-16,-3 6-6 15,0 8 7-15,-1 10-40 16,1 8-10-16,-1 12-49 15,-1 5-23-15,3 6-31 16,-1 2-8-16,7 0-6 16,1-3-24-16,-3-7-47 15</inkml:trace>
  <inkml:trace contextRef="#ctx0" brushRef="#br0" timeOffset="77562.721">6416 14372 1245 0,'-15'-8'296'0,"-13"-5"-115"0,-4 0-83 16,-6 6-8-16,5 11-43 15,3 7-10-15,4 20-20 16,9 9-7-16,4 11 1 15,5 6-1-15,17 4 0 16,6 1-1-16,18 1 4 16,8-2 2-16,8-13 11 15,8-9 5-15,3-23 4 16,1-14 1-16,0-27-1 16,-3-10 14-16,-12-17 15 15,-7-5 9-15,-19 1 25 16,-14-6 5-16,-24 3 3 15,-16-4 2-15,-30-1-27 16,-6 1-12-16,-8 9-37 16,4 12-22-16,19 26-58 15,7 12 105-15</inkml:trace>
  <inkml:trace contextRef="#ctx0" brushRef="#br0" timeOffset="82033.9173">8624 14865 1518 0,'14'9'257'16,"8"2"-67"-16,32-2-91 15,11-4 3-15,24-15-22 16,10 0-26-16,6-5-32 15,-2 0-6-15,-22 9-95 16,-15 3-95-16</inkml:trace>
  <inkml:trace contextRef="#ctx0" brushRef="#br0" timeOffset="82288.1019">8775 15003 1462 0,'8'3'243'0,"5"0"-47"15,26 1-77-15,13-2-1 16,23-2-34-16,11-5-25 15,7-6-33-15,-3-1-1 0,-12 7-70 16,-15-1-71 0</inkml:trace>
  <inkml:trace contextRef="#ctx0" brushRef="#br0" timeOffset="82545.6056">9325 14691 1621 0,'11'0'327'0,"16"2"-180"16,4 4-15-16,13 15-46 15,-3-2-8-15,-8 17-7 0,-9 5 1 16,-28 5 24-16,-13 7-2 15,-18-1-23-15,-3-1-13 16,-8-9-46-16,2-4-48 16</inkml:trace>
  <inkml:trace contextRef="#ctx0" brushRef="#br0" timeOffset="84999.1874">10261 14716 1512 0,'2'0'249'0,"4"4"-84"15,1 6-41-15,-1 14-37 16,6 9-2-16,0 12-27 16,-5 3-3-16,9 0-12 15,-6 0-3-15,-4-11-17 16,3-5-5-16,-9-14-3 15,1-5 2-15,-2-13 13 16,-6-10 0-16,2-11 1 16,-7-8-3-16,5-5-12 15,9 1-2-15,12-1 4 16,9 3-3-16,17 2-1 16,0 0-2-16,8 12-9 15,2 3-3-15,-5 9-58 16,-5 7 42-16</inkml:trace>
  <inkml:trace contextRef="#ctx0" brushRef="#br0" timeOffset="85478.5907">10517 15233 971 0,'0'-6'458'0,"0"-7"-228"15,4-4-32-15,8 1-28 16,4 1-11-16,7 5-30 16,5 3-21-16,4 7-42 15,0 5-13-15,-5 6-11 16,-8 8 5-16,-12 7 4 16,-8 1 0-16,-18 8-6 0,-6 0-14 15,-8-5-15-15,-6-4-4 16,5-9-7-16,6-6-3 15,6-7-9-15,9 0-3 16,13-6-6-16,2-2 2 16,19-4 7-16,8 1 0 15,11 3 4-15,5 4-1 16,-2 4 3-16,-9 3-7 16,-7 5-44-16,-10-4 301 15</inkml:trace>
  <inkml:trace contextRef="#ctx0" brushRef="#br0" timeOffset="87453.7324">10847 14653 1439 0,'-2'-9'231'16,"1"-7"-65"-16,12-2-77 16,4 3-20-16,13 5-20 15,6 4-2-15,4 10-8 16,-1 3-7-16,-14 11-1 16,-10 3 12-16,-18 5 19 15,-12 4 9-15,-13-1 3 16,1 1-11-16,-2-12-19 0,5-5-7 15,16-7-15-15,9-6-8 16,17-1-8-16,9-3-1 16,13 1-4-16,3 3 0 15,2 0-5-15,4 8-50 16,-8 6 146-16</inkml:trace>
  <inkml:trace contextRef="#ctx0" brushRef="#br0" timeOffset="87713.2178">11316 14954 1381 0,'0'0'258'15,"1"0"-18"-15,15 3-109 16,13 0-3-16,11 0-45 16,9 2-18-16,6 0-35 15,-5 1-14-15,-3-1-32 16,-8-5-37-16,-16-1-125 16</inkml:trace>
  <inkml:trace contextRef="#ctx0" brushRef="#br0" timeOffset="87862.3535">11380 15080 1489 0,'-3'6'269'15,"-1"7"-48"-15,9-6-13 16,19 2-51-16,10-5-40 16,18-2-59-16,7 3-7 15,5-4 324-15</inkml:trace>
  <inkml:trace contextRef="#ctx0" brushRef="#br0" timeOffset="88353.962">12047 15063 1406 0,'-1'0'225'15,"-1"-2"-60"-15,6-3-26 16,-4 4-29-16,8-10-15 16,48-54-13-16,-28 21-3 15,-3-1-5-15,-7-4 3 0,-7 12 0 16,1 8 2-16,-10 14-2 15,4 11-11-15,-8 12-21 16,-4 12-15-16,5 25-23 16,-3 10-3-16,6 13-3 15,4 1 1-15,-1-6 0 16,-2-4 3-16,3-9-48 16,0-9-45-16,5-19 13 15</inkml:trace>
  <inkml:trace contextRef="#ctx0" brushRef="#br0" timeOffset="88666.9721">12605 14807 1748 0,'-19'-8'425'16,"-19"-3"-246"-16,0 5-56 15,8 12-89-15,2 9-22 16,11 15-16-16,7 10-3 16,11 12-1-16,10 1 0 15,19 1 3-15,7-6 2 16,15-15 3-16,0-5 0 0,1-20 5 16,0-8 1-16,-11-12 4 15,-9-14 5-15,-14-7 6 16,-11-5 3-16,-18-4-2 15,-2 8-4-15,-16 0-19 16,-3 3 1-16,2 6-320 16</inkml:trace>
  <inkml:trace contextRef="#ctx0" brushRef="#br0" timeOffset="89055.8652">12862 14487 1735 0,'2'-4'432'0,"2"1"-213"16,-3 4-67-16,-2-1-72 0,-1 0-23 16,-3 14-19-16,-21 39-9 15,18-25-20-15,5 1-4 16,10-4-3-16,6-3-1 15,14-1-1-15,2-8 0 16,8-6-21-16,0-2-23 16,-7-9-92-16,0-2-35 15,-12-8-115-15,-3-2-16 16,-5-7 83-16,-2 1 49 0,-5-1 159 16,-4 2 106-16,-6 4 84 15,-5 4 62-15,1 8-12 16,0 5-17-16,5 13-88 15,1 4-39-15,7 11-51 16,5 5-13-16,4 9-3 16,3 3-9-16,1 5 232 15</inkml:trace>
  <inkml:trace contextRef="#ctx0" brushRef="#br0" timeOffset="89262.3133">13334 15035 1760 0,'4'-2'492'16,"4"-2"-143"-16,0 4-159 15,0-1-100-15,-2-1-35 16,-3 0-20-16,3 2-555 15</inkml:trace>
  <inkml:trace contextRef="#ctx0" brushRef="#br0" timeOffset="89714.8601">13749 14784 1495 0,'7'12'271'15,"7"9"-65"-15,6 16-71 0,1 8 4 16,-5 6-26-16,-9-1-8 16,-7-9-22-16,-2-6-10 15,-2-15-32-15,-1-5-6 16,2-15-3-16,2-8-2 15,1-18-6-15,4-7-7 16,9-12-13-16,3-4-4 0,14 2-4 16,3 3-1-16,14 11-1 15,3 9-4-15,-2 17-21 16,-5 9-34-16,-9 13-100 16</inkml:trace>
  <inkml:trace contextRef="#ctx0" brushRef="#br0" timeOffset="89995.4607">14083 15226 1623 0,'2'-1'342'0,"7"-3"-164"15,2-4-13-15,4-8-58 16,0-2-25-16,-4-8-32 15,4 3-8-15,-7 1-22 16,-1 4 9-16,0 12 9 0,-5 5 3 16,2 11 7-16,-4 6-13 15,0 10-13-15,0 3-4 16,3 6-5-16,4 3-4 16,-1-3-10-16,1-3-14 15,-1-13-5-15,3-7-467 16</inkml:trace>
  <inkml:trace contextRef="#ctx0" brushRef="#br0" timeOffset="90309.783">14266 14586 1496 0,'2'-9'285'0,"11"-6"-5"16,4 5-76-16,9 1-72 15,4 9-28-15,0 7-55 16,-4-4-9-16,-10 14-10 16,-11-4-3-16,-17 6-5 15,-8 7 0-15,-6 0-8 16,7 1-3-16,12-8 0 15,11-1 4-15,23-12 3 0,7 0-1 16,18 1-4 0,1-1-4-16,-8 1 8 0,-8 1 292 15</inkml:trace>
  <inkml:trace contextRef="#ctx0" brushRef="#br0" timeOffset="99878.5434">14943 14923 1558 0,'10'3'305'16,"11"1"-103"-16,21 3-84 0,11-1-18 16,10-1-54-16,0 0-21 15,-6-5-20-15,-5-1-34 16,-9-4-167-16</inkml:trace>
  <inkml:trace contextRef="#ctx0" brushRef="#br0" timeOffset="100068.6317">14963 15082 1362 0,'7'4'246'0,"16"-2"-38"15,15 0-21-15,18-4-47 16,5-4-24-16,9 4-56 16,-4-4-21-16,-3 3-39 15,-6 3 148-15</inkml:trace>
  <inkml:trace contextRef="#ctx0" brushRef="#br0" timeOffset="101578.9943">15915 15046 1006 0,'4'-1'374'0,"7"-9"-242"16,2-3-28-16,3-14-6 15,1-6-6-15,-1-7 1 16,0-8-5-16,-5 3-5 16,-1 3 4-16,-7 12-4 15,-3 9 2-15,-2 16-14 16,-2 10-9-16,-3 21-16 15,3 14-13-15,3 21-9 16,3 7-2-16,7 3-6 16,-3-5-1-16,4-12-11 15,-2-8-26-15,4-13-89 16,5-9-76-16</inkml:trace>
  <inkml:trace contextRef="#ctx0" brushRef="#br0" timeOffset="101910.1328">16467 14822 1483 0,'-6'-8'265'16,"-11"-5"-49"-16,-6 1-20 15,-5 12-59-15,-7 2-33 16,2 14-56-16,1 4-19 0,5 15-29 15,9 7-7-15,13 9-2 16,9 1 1-16,16-6 8 16,11-3 7-16,13-18 14 15,7-5 5-15,5-17 4 16,0-6 2-16,-9-15 5 16,-12-2 9-16,-16-14 4 15,-8 1-2-15,-14-11-15 16,1-5-14-16,-14 0-30 15,-3 0-28-15,1 11-81 16,-4 10 80-16</inkml:trace>
  <inkml:trace contextRef="#ctx0" brushRef="#br0" timeOffset="102230.6504">16641 14435 1551 0,'-2'0'268'0,"-4"4"-122"15,2 4-31 1,-4 11-37-16,-1 4-15 0,3 5-25 15,-1 1-15-15,7-2-16 16,0 0-3-16,7-7-1 16,7-2 0-16,3-8 1 15,2-2 2-15,4-3-22 16,-4-5-31-16,3-5-75 16,3-1-31-16,-5-6-115 15</inkml:trace>
  <inkml:trace contextRef="#ctx0" brushRef="#br0" timeOffset="102376.0025">16820 14494 1021 0,'-3'-8'434'16,"-3"-6"-250"-16,0 10-13 15,1 4 7-15,0 17-38 16,2 0-11-16,-1 6-45 16,2 7-22-16,4 3-35 0,4 5-10 15,6 3 11-15,-1-5-27 16</inkml:trace>
  <inkml:trace contextRef="#ctx0" brushRef="#br0" timeOffset="102645.1453">17100 14990 1577 0,'3'0'370'15,"1"0"-43"-15,3 0-193 16,-7 0-34-16,0 0-58 15,0 0-21-15</inkml:trace>
  <inkml:trace contextRef="#ctx0" brushRef="#br0" timeOffset="103062.0189">17417 15056 1040 0,'5'-15'388'0,"12"-17"-223"16,-4-10-32-16,4-8-17 15,-7 0 4-15,2 7-23 16,-6 9 8-16,-4 17 5 16,-2 10-12-16,-5 17-26 15,-1 10-15-15,4 18-31 16,0 13-1-16,2 10 3 15,2 1 0-15,6-2-4 16,2-6-6-16,1-11 1 16,-1-7-15-16,2-12-62 15,-2-9-3-15</inkml:trace>
  <inkml:trace contextRef="#ctx0" brushRef="#br0" timeOffset="103675.8093">17986 14874 1062 0,'0'-9'426'0,"-3"-8"-179"15,-8 1-62-15,-7 1-4 16,-12 2-37-16,-3 3-31 15,-2 8-56-15,-4 5-23 16,4 15-27-16,1 10-7 16,8 17-6-16,9 4-2 0,16 9-1 15,7-1 4-15,21-12 5 16,10-4 3-16,16-18 8 16,6-10 2-16,2-13 4 15,-6-5 1-15,-14-19 4 16,-12-4 2-16,-14-10 1 15,-9-7-2-15,-12-5-9 16,-6-6-5-16,-15 1-58 16,1 3-38-16</inkml:trace>
  <inkml:trace contextRef="#ctx0" brushRef="#br0" timeOffset="104083.9901">18037 14415 1602 0,'-2'-8'299'0,"6"-5"-171"15,4 1-29-15,13 11-19 16,4 1-14-16,9 6-22 16,2 2-7-16,-8 4-16 15,-2 5-4-15,-19 3 0 16,-12 3 1-16,-17 2 6 15,-5 2 11-15,0-5 24 16,5-1 5-16,13-4 0 16,9-9-12-16,24 1-27 15,12-7-3-15,18-7-12 16,6 2-30-16,-5-3 11 16</inkml:trace>
  <inkml:trace contextRef="#ctx0" brushRef="#br0" timeOffset="106332.4098">18882 14881 1602 0,'28'3'296'0,"32"5"-179"16,5-1-35-16,-2-3-33 15,-5 3-15-15,-8-7-37 16,-9-1-38-16</inkml:trace>
  <inkml:trace contextRef="#ctx0" brushRef="#br0" timeOffset="106495.0205">18869 15032 1371 0,'-4'4'251'0,"-4"6"-32"16,23-2-55-16,12-1-20 16,25 1-43-16,7-4-35 15,11-3-47-15,1-1-41 16</inkml:trace>
  <inkml:trace contextRef="#ctx0" brushRef="#br0" timeOffset="106844.218">19782 14797 1322 0,'6'-16'234'0,"3"-19"-102"15,2 3 11-15,-4 12 30 16,-4 7-1-16,-3 9-19 15,0 8-22-15,0 12-57 16,0 8-17-16,0 21-14 0,0 14-1 16,0 12 0-16,-1 5-4 15,-2-10-11-15,-1-11-6 16,5-14-18-16,4-10-30 16,6-15 332-16</inkml:trace>
  <inkml:trace contextRef="#ctx0" brushRef="#br0" timeOffset="107213.6036">20245 14726 1474 0,'-16'-11'258'0,"-19"-5"-61"16,-2 5-45-16,-10 9-58 16,3 8-32-16,5 15-31 15,0 10-11-15,11 23-10 16,6 8 2-16,16 12 24 16,12-2 12-16,16-20 24 15,16-7 5-15,14-21-9 16,10-9-7-16,10-14-25 15,-4-10-4-15,-14-16-2 0,-14-7-1 16,-19-14-1-16,-12-3-4 16,-19-13-10-16,-12 4-6 15,-20 1-4-15,-1 8-12 16,0 15-76-16,8 9 16 16</inkml:trace>
  <inkml:trace contextRef="#ctx0" brushRef="#br0" timeOffset="107563.6382">20611 14456 1562 0,'-7'-12'318'0,"-11"-12"-73"16,2 7-61-16,-6 12-88 16,-1 6-32-16,3 18-47 15,0 6-9-15,7 17-8 16,1 5-2-16,12 2-1 16,0 1 2-16,13-10 2 15,7-5 3-15,10-13 4 16,6-8 3-16,0-14 7 0,-2-5-2 15,-18-11 36-15,-12-4 9 16,-19 2 3-16,-12 1-2 16,-11 9-36-16,0 6 2 15,6 9-306-15</inkml:trace>
  <inkml:trace contextRef="#ctx0" brushRef="#br0" timeOffset="110288.4236">21390 14874 1379 0,'-3'0'240'0,"-1"-1"-40"16,4 1-21-16,0-1-47 16,12 0-6-16,68-3-50 15,-16 0-22-15,27 6-34 16,4 4-12-16,-7 5-4 15,-7 3 3-15,-23-6-50 16,-11-1-40-16,-13-7-115 16</inkml:trace>
  <inkml:trace contextRef="#ctx0" brushRef="#br0" timeOffset="110783.6289">21516 15015 1109 0,'-5'1'359'16,"-4"5"-195"-16,7-3-32 16,16-3-35-16,8 0 0 0,18-2-18 15,13-1-8-15,18 5-2 16,4 4-13-1,-9-5-20-15,-1 3-6 0,-17-4-15 16,-8-5-5-16,-9-6-20 16,-9-1-13-16,-9-5-41 15,-2-1-30-15,-8 1-17 16,-2-2-4-16,-6-3 21 16,-5 3 36-16,0-2 33 15,-3 0 16-15,1 3 9 16,0-1 1-16,5 4 5 15,7 4 8-15,5 5 25 16,5 1 11-16,9 5 14 16,1 4-4-16,9 5-17 15,1 7-4-15,-2 6 9 16,-5 2 12-16,-10 6 15 16,-6-3 10-16,-12 2 3 15,-8-3 3-15,-7-4 3 0,-7 0-7 16,-1-6-30-16,4 0-18 15,1 0-39-15,3-3-28 16,4-5-210-16</inkml:trace>
  <inkml:trace contextRef="#ctx0" brushRef="#br0" timeOffset="111613.4851">2059 16888 1545 0,'20'4'243'0,"34"3"-134"16,14 1-42-16,28 1-36 16,2-2-4-16,-13-4-31 15,-6 1-35-15</inkml:trace>
  <inkml:trace contextRef="#ctx0" brushRef="#br0" timeOffset="111886.6145">2184 17044 1496 0,'9'1'218'0,"18"-4"-99"16,12-4-35-16,27-2-3 16,8-3-7-16,5 1-30 15,-1 2-6-15,-18 4-16 16,-10 1-29-16,-12 2-123 15</inkml:trace>
  <inkml:trace contextRef="#ctx0" brushRef="#br0" timeOffset="112052.1717">2682 16764 1626 0,'9'7'307'0,"14"16"-195"15,0 3-22-15,-7 12 21 16,-4 6-7-16,-14 2-25 16,-11 0-4-16,-7-5 147 0</inkml:trace>
  <inkml:trace contextRef="#ctx0" brushRef="#br0" timeOffset="113518.6077">3432 16698 1354 0,'6'-8'251'0,"3"-3"-68"16,2 14-59-16,1 6-10 16,1 24-37-16,-2 11 2 15,-3 15 0-15,3 5-10 0,-6-6-23 16,1-8-9-16,-5-14-15 15,-1-12-3-15,-3-15 5 16,0-9 1-16,-3-9-1 16,-2-11-1-16,5-13-14 15,1-5-5-15,8-13-6 16,10-3-2-16,9 4-1 16,5 7 2-16,9 16 0 15,-2 12 2-15,2 15 4 16,-5 7-4-16,-7 9-79 15,-3 3-73-15</inkml:trace>
  <inkml:trace contextRef="#ctx0" brushRef="#br0" timeOffset="114027.5181">3700 17166 1407 0,'-1'-2'225'0,"0"-4"-68"16,1-2-1-16,7-1-32 16,3-4-17-16,7-8-30 15,6 6-11-15,10 5-21 16,1 3-8-16,4 14-17 16,-4 1-4-16,-15 8-1 15,-5 7 3-15,-17 7 6 16,-11 5-1-16,-12-2-2 15,-2 4-4-15,-5-3-4 16,3-7-1-16,4-4-2 16,3-8-3-16,5-8-11 15,5-6-6-15,9-4-8 16,4-6 3-16,13-6 1 0,4 0 5 16,11 0 1-16,4 3 3 15,6 10 4-15,1 5 1 16,-3 10 4-16,-6 6 1 15,-8-2-24-15,-4-2 96 16</inkml:trace>
  <inkml:trace contextRef="#ctx0" brushRef="#br0" timeOffset="114284.4137">4363 16971 1578 0,'12'-1'289'0,"18"-2"-140"15,5-2-45-15,5 3-20 16,4-4-27-16,-5 4-32 15,1 2 0-15,-10 2-57 16,-6 0-53-16</inkml:trace>
  <inkml:trace contextRef="#ctx0" brushRef="#br0" timeOffset="114477.4799">4430 17110 1536 0,'18'1'273'15,"19"-1"-72"-15,4-1-35 0,6 0-45 16,-4-1-29-16,-5 1-47 16,-2 1-35-16</inkml:trace>
  <inkml:trace contextRef="#ctx0" brushRef="#br0" timeOffset="115035.155">5125 17024 1473 0,'6'-2'204'0,"9"-6"-111"16,3-3-18-16,10-16 5 15,1 0-23-15,3-11-29 16,-2-2-5-16,-8 2 5 16,-5 2 5-16,-9 11 21 15,-3 9 16-15,-6 11 3 16,-4 9-2-16,-3 15-15 16,-3 9-11-16,6 19-10 15,2 7-3-15,3 10-6 16,2 3-2-16,3-1-10 15,0-2 2-15,4-10-61 16,4-4-46-16,-1-19-218 0</inkml:trace>
  <inkml:trace contextRef="#ctx0" brushRef="#br0" timeOffset="115407.1644">5714 16908 1448 0,'-8'-7'237'0,"-14"-8"-25"16,-1 1-27-16,-4 6-35 16,-1 2-24-16,0 11-66 15,0 8-22-15,3 12-31 16,5 11-9-16,16 11-3 15,-1-1 1-15,14 6 5 16,5-5 4-16,7-7 3 16,11-4 1-16,10-21 7 15,6-9 5-15,6-22 6 16,-1-7 3-16,-11-15 9 16,-9-2 7-16,-19-4 9 15,-10-2 2-15,-22 3-16 16,-9 3-11-16,-20 7-12 15,-3 6-18-15,7 8-49 16,7 3 88-16</inkml:trace>
  <inkml:trace contextRef="#ctx0" brushRef="#br0" timeOffset="115839.2775">5815 16561 1413 0,'4'-7'271'15,"2"-3"37"-15,11 0-180 16,1-2-15-16,10 3-44 15,1 0-23-15,2 7-27 16,-1 4-5-16,-9 7-9 16,-4 2 0-16,-16 4 2 15,-3 0 1-15,-11 2 1 16,-2-2 0-16,7-3 0 16,-1-5-4-16,9-3-3 15,4-4-2-15,6-2-2 16,6 2-2-16,6 2 1 15,4 6-1-15,-2 11 1 0,-3-1-1 16,-15 4 23 0,-8 2 17-16,-18-3 17 0,-5-4 8 15,-6-8-11-15,2-8-14 16,0-8-24-16,8-4-25 16</inkml:trace>
  <inkml:trace contextRef="#ctx0" brushRef="#br0" timeOffset="117872.2946">6496 16918 1408 0,'-4'1'223'0,"6"3"-59"0,9-1-26 16,18 0-47-16,12-2-16 16,14 1-31-16,8 2-13 15,0 0-31-15,-3 4-7 16</inkml:trace>
  <inkml:trace contextRef="#ctx0" brushRef="#br0" timeOffset="118067.8483">6551 17135 1442 0,'23'1'251'16,"15"5"-21"-16,20-5-118 16,5 0-27-16,-19 0-21 31,-22-1-60-31</inkml:trace>
  <inkml:trace contextRef="#ctx0" brushRef="#br0" timeOffset="118424.581">7351 16986 907 0,'2'-18'453'0,"3"-25"-251"16,2 4-43-16,-1 3-5 15,-1 5-2-15,1 14-27 16,-6 4 0-16,1 14-25 16,-2 10-12-16,1 16-27 15,1 14-7-15,3 16-14 16,5 5-4-16,-2 3-11 15,-2-1-2-15,6-9-7 16,-2-3-18-16,5-20-82 16,3-5-51-16</inkml:trace>
  <inkml:trace contextRef="#ctx0" brushRef="#br0" timeOffset="118758.62">7793 16900 1482 0,'-15'-9'280'0,"-13"-4"-31"15,-2 8-100-15,-1 3-30 16,2 11-56-16,2 6-28 16,7 11-29-16,4 7-7 15,11 11-6-15,7 4-1 16,17 2 4-16,8-3 0 0,11-6 5 15,5-9 4-15,8-13 4 16,-4-7 3-16,-4-18 2 16,-5-7 20-16,-13-13 30 15,-4-7 8-15,-13-9 11 16,-8-2-16-16,-15-3-30 16,-7 3-10-16,-8 7-12 15,-6 5-10-15,3 16-6 16,2 5-38-16,12 16-46 15</inkml:trace>
  <inkml:trace contextRef="#ctx0" brushRef="#br0" timeOffset="119112.8378">8183 16938 1485 0,'-5'-6'266'16,"-12"-2"-45"-16,-6 0-3 16,-3 8-53-16,-2 3-37 15,2 11-66-15,3 6-20 16,7 8-33-16,4 7-6 16,9 5-3-16,4-1 0 0,13 1-1 15,7-3 0-15,14-11 2 16,7-4 2-16,5-16 7 15,4-7 0-15,-8-15 18 16,-1-5 12-16,-18-9 13 16,-8-3 4-16,-15-3-10 15,-4-2-13-15,-16 2-19 16,-11 3-4-16,-11 6-13 16,-1 8-19-16,9 8-13 15,9 5-185-15</inkml:trace>
  <inkml:trace contextRef="#ctx0" brushRef="#br0" timeOffset="119457.743">8574 16968 1455 0,'-14'-7'265'0,"-17"-3"-18"0,-1 2-20 16,-1 6-65-16,1 7-39 16,7 12-59-16,1 5-24 15,11 12-32-15,5 3-4 16,12 2-3-16,8 3-1 16,7-5 0-16,9-2 1 0,13-11 7 15,5-7 3-15,10-17 6 16,2-5 2-16,-7-14 0 15,-6-7 4-15,-20-7 5 16,-10-5 1-16,-22-3 1 16,-9 2-3-16,-17-1-8 15,-10 6-23-15,-1 8-27 16,3 7 333-16</inkml:trace>
  <inkml:trace contextRef="#ctx0" brushRef="#br0" timeOffset="120180.8372">9194 17043 1404 0,'10'-4'240'16,"5"1"-49"-16,1 9-68 15,1 2-20-15,-3 14-12 16,0 5-2-16,-5 7 5 16,-9 2-9-16,0-1-26 15,-7-5-12-15,-1-7-24 16,6-7-3-16,-3-16 0 15,5-3-1-15,4-18-6 16,1-4-5-16,7-6-8 16,-1-2-1-16,8 7-1 15,-2 2-2-15,4 11-2 16,0 5-2-16,-4 8 1 0,3 9 2 16,-4 10 3-16,-6 0 3 15,-8 5 3-15,-2 0 0 16,-9-4 1-16,1 0 0 15,2-10 2-15,-1-4 1 16,9-9-2-16,-1-9-6 16,6-10-10-16,3-2-2 0,3-6-1 15,4 2 5 1,1 4 5-16,4 2-2 0,-1 8-1 16,0 7-2-16,0 12 6 15,-3 5 7-15,-1 12 22 16,1 2 11-16,-2 5 10 15,-2 1-1-15,-5 1-9 16,-7-4-9-16,0-5 5 16,-2-3-16-16,-5-7 287 15</inkml:trace>
  <inkml:trace contextRef="#ctx0" brushRef="#br0" timeOffset="142078.1089">10293 17233 1618 0,'1'6'340'15,"-2"4"-153"-15,2-3-101 16,3-2-21-16</inkml:trace>
  <inkml:trace contextRef="#ctx0" brushRef="#br0" timeOffset="143005.1669">10882 16637 1540 0,'-4'0'272'0,"-10"-6"-87"16,23 6-102-16,8-2-9 15,28-1-7-15,20 3-4 0,21 0-25 16,5-2-11-16,-4 2-8 16,-9-5-5-16,-18 2-51 15,-8 1-34-15,-18-4-116 16,-11 5-71-16</inkml:trace>
  <inkml:trace contextRef="#ctx0" brushRef="#br0" timeOffset="143170.1508">11249 16612 1313 0,'-8'5'253'0,"-8"13"-90"16,6 1-4-16,5 12-18 15,6 10-9-15,5 15-5 16,1 9-9-16,2 9-33 15,-7-4-18-15,-1-7-32 16,3-10-5-16,4-18-78 0,6-5-49 16</inkml:trace>
  <inkml:trace contextRef="#ctx0" brushRef="#br0" timeOffset="143573.0768">11732 16916 1267 0,'-6'-5'311'0,"-13"-7"-16"16,-6 5-98-16,1 8-75 15,0 5-29-15,8 8-62 16,5 3-21-16,9 4-11 15,3-2-1-15,13 2-1 16,3-6 2-16,4-8 1 16,3-3 2-16,-1-6 2 15,-2-1 3-15,-12-6 0 16,-4-2-1-16,-17 2-1 16,-4-1-2-16,-6 8-3 15,-5 5-1-15,5 15 1 16,-1 1 1-16,12 5 6 15,6 3 5-15,12-5 4 16,9 1 1-16,11-2-3 16,5-5-1-16,-1-6-1 0,1-5-9 15,-6-8-60-15,2-4-44 16</inkml:trace>
  <inkml:trace contextRef="#ctx0" brushRef="#br0" timeOffset="143694.7438">11685 16670 1643 0,'2'2'280'0,"4"5"-236"15,5 3-80-15</inkml:trace>
  <inkml:trace contextRef="#ctx0" brushRef="#br0" timeOffset="144023.6824">11829 16863 1534 0,'1'-22'241'0,"13"-22"-99"16,7 4-41-16,8 10 9 16,8 9 16-16,0 19-27 15,4 8-16-15,-7 19-25 16,0 14-2-16,-7 20 3 0,-6 6-7 15,-7 6-16-15,-5-3-10 16,-2-11-12-16,1-8-2 16,7-13 0-16,-6-12-2 15,3-17 6-15,-6-10-4 16,-13-16-12-16,-1-9-2 16,-15-4-18-16,-4 8-1 15,-12 4 3-15,1 19-4 16,-4 14 2-16,8 9-1 0,13 11-27 15,9-2-16-15</inkml:trace>
  <inkml:trace contextRef="#ctx0" brushRef="#br0" timeOffset="144429.1926">12563 17052 1578 0,'-10'-3'308'0,"-18"-10"-123"16,-1 1-6-16,-6 8-50 0,-1 1-29 15,4 10-56-15,2 8-15 16,13 8-26-16,6 3-3 15,13 0-2-15,2-1 2 16,7-14 5-16,8-3 1 16,6-14 5-16,6-6 1 15,7-13 0-15,3-2-2 16,8 0-5-16,6 1-3 16,-4 10 10-16,-4 2 10 0,-12 14 7 15,-11 11 6 1,-12 11 10-16,-8 11 1 0,-13 3 11 15,-4 1-2-15,-4 4-19 16,-2-8-6-16,-3-12-52 16,-3-5-1-16</inkml:trace>
  <inkml:trace contextRef="#ctx0" brushRef="#br0" timeOffset="145867.1766">13235 17197 1730 0,'0'13'416'16,"0"8"-205"-16,-2 15-126 15,-5 3-5-15,5 2 17 16</inkml:trace>
  <inkml:trace contextRef="#ctx0" brushRef="#br0" timeOffset="146309.8587">14183 16507 1561 0,'0'8'349'15,"2"6"-52"-15,1 21-127 16,-8 12-6-16,3 14-58 16,-5 5-21-16,3 11-36 15,2-2-21-15,4-10-19 16,6-12-1-16,5-22-3 15,7-8 0-15,-2-9-4 0,0-4-1 16,1-7-18-16,-4-1-21 16,1-7-65-16,-2-2-47 15</inkml:trace>
  <inkml:trace contextRef="#ctx0" brushRef="#br0" timeOffset="146480.0174">14080 16758 1778 0,'-1'4'435'0,"10"2"-259"15,10 0-24-15,14-3-38 16,15-3-36-16,2-2-38 16,14 2-18-16,0 5-266 15</inkml:trace>
  <inkml:trace contextRef="#ctx0" brushRef="#br0" timeOffset="146774.8854">14799 16767 1611 0,'17'0'356'0,"12"1"-131"15,18 1-97-15,6-1-23 16,6-1-60-16,-5 2-17 0,-8 3-35 15,-7-1-44-15</inkml:trace>
  <inkml:trace contextRef="#ctx0" brushRef="#br0" timeOffset="146972.24">14777 16954 1425 0,'16'7'299'16,"8"3"41"-16,28-2-142 15,11-3-23-15,9 0-86 16,2-4-27-16,-18 3-22 16,-4 5-360-16</inkml:trace>
  <inkml:trace contextRef="#ctx0" brushRef="#br0" timeOffset="148735.1929">15647 16961 1479 0,'5'7'209'0,"19"10"-92"15,14 1-37-15,41-12 21 16,28 2-1-16,41-8 6 16,26-4-1-16,27 3-34 15,4-5-12-15,-2 8-34 16,-10 5-11-16,-17 5-7 16,-13 0 6-16,-35 2-39 15,-16 2 214-15</inkml:trace>
  <inkml:trace contextRef="#ctx0" brushRef="#br0" timeOffset="149309.5587">15887 16277 1396 0,'8'2'243'0,"9"7"-24"0,2 8-39 16,3 25-41-16,-3 12-6 16,-6 7-38-16,-3 3-7 15,-10-14-27-15,0-10-13 16,4-12-22-16,-3-11-7 16,6-12 2-16,-1-10 2 15,-2-20-1-15,0-7-2 16,0-15-9-16,2-3-3 15,8-1-6-15,3 1-2 0,5 14-4 16,7 8-3-16,2 20 8 16,2 8-33-16,9 11-62 15</inkml:trace>
  <inkml:trace contextRef="#ctx0" brushRef="#br0" timeOffset="149663.6928">16124 16680 1310 0,'2'-6'270'15,"-1"-4"-52"-15,8-7-95 16,8 5-7-16,11-2-11 15,1 4-10-15,9 7-21 0,-4 4-9 16,-5 12-22-16,-6 4 1 16,-18 9 14-16,-9 0-2 15,-18 9-2-15,-1 1-10 16,-3-3-26-16,2-3-6 16,5-15-4-16,8-6 0 15,10-11-6-15,4-5-2 16,14-1-2-16,6-4-1 0,6 7 2 15,3 1 0-15,9 8-39 16,-3 4-29-16</inkml:trace>
  <inkml:trace contextRef="#ctx0" brushRef="#br0" timeOffset="149889.2996">16545 16574 1414 0,'8'0'261'16,"7"2"40"-16,17 1-190 15,10 0-10-15,12-2-29 0,-2 3-25 16,3 0-10-16,-5 1-33 15</inkml:trace>
  <inkml:trace contextRef="#ctx0" brushRef="#br0" timeOffset="150217.4698">17021 16453 1445 0,'5'0'243'0,"5"2"8"16,6 14-77-16,1 8-25 16,0 9-3-16,1 6-45 15,-6-2-9-15,-6-3-27 16,-2 0-18-16,-3-9-19 16,-6-9-7-16,5-8-2 15,2-7 0-15,-2-11-1 16,3-4 0-16,-3-12-7 15,3-5-5-15,6-10-4 16,7 1-2-16,9-2-1 16,3 3-2-16,7 9-1 15,0 6-1-15,1 19 0 16,-1 4 3-16,-4 10-55 16,-2 6-18-16</inkml:trace>
  <inkml:trace contextRef="#ctx0" brushRef="#br0" timeOffset="150539.8046">17349 16790 1595 0,'2'0'309'0,"3"-3"-153"15,3-4-21-15,7-5-28 16,2-3-31-16,4-4-27 16,2 0-1-16,-11 1 12 15,2 2 11-15,-8 4 9 16,-6 4 2-16,0 8-22 16,0 5-11-16,1 10-13 15,2 4-7-15,2 8 0 16,-2 3-2-16,0 6-7 15,5 4-4-15,-6-10 2 16,4 2-11-16,-2-10-358 16</inkml:trace>
  <inkml:trace contextRef="#ctx0" brushRef="#br0" timeOffset="160326.2964">16243 17430 1243 0,'4'-4'287'16,"1"-11"-114"-16,6-3-12 15,6-5-16-15,5-2-11 0,8 0-17 16,2 3-12-16,0 8-26 16,0 10-15-1,-11 14-21-15,-3 8-2 0,-10 17-8 16,-2 6-2-16,-4 6-7 16,1 1-5-16,5-7-6 15,-1-6-5-15,0-12-1 16,8 1 0-16,7-14 1 15,-2-3 1-15,6-9 1 16,-5-10-1-16,-8-13 2 16,5-6-2-16,-2-13-9 15,2-5-3-15,-1 1-5 16,-1-1-1-16,-6 12 6 16,-6 8 0-16,-6 16 2 15,-5 10-1-15,-1 11 7 16,-1 7 7-16,1 13 14 15,6 5 7-15,7 12 10 0,5-1-1 16,13 0-10-16,0-5-4 16,6-13-11-16,-1-3-2 15,-1-11-11-15,-5-4 135 16</inkml:trace>
  <inkml:trace contextRef="#ctx0" brushRef="#br0" timeOffset="162643.0232">17991 16969 1413 0,'3'0'216'0,"12"-3"-48"16,11 0-40-16,17-2-50 15,12 0-9-15,12 1-40 16,-1 1-15-16,-3 3-44 15,-5 5-84-15</inkml:trace>
  <inkml:trace contextRef="#ctx0" brushRef="#br0" timeOffset="162851.5134">18073 17084 1450 0,'0'2'230'0,"5"6"-27"16,13-3-44-16,24-2-33 15,15 1-3-15,14-4-57 16,3-2-18-16,-7 1-20 16,-6 1-140-16</inkml:trace>
  <inkml:trace contextRef="#ctx0" brushRef="#br0" timeOffset="163391.4609">18815 16969 1498 0,'-3'1'200'0,"5"7"-122"16,19-4-22-16,35 2 16 15,23-4 6-15,41-1-20 16,17-1 1-16,22-1 15 16,8 1 2-16,-7-2-4 15,-6-2-16-15,-24-5-32 16,-19 0-6-16,-31-8-65 15,-19-2-358-15</inkml:trace>
  <inkml:trace contextRef="#ctx0" brushRef="#br0" timeOffset="164003.4352">19252 16427 965 0,'12'0'438'16,"7"-2"-263"-16,-4-4-44 16,-4-2 3-16,-8-6-28 15,-4-3-19-15,-9-7-40 16,-7-3-14-16,-7 5-16 0,-4 2-7 15,-3 8-9-15,0 7-2 16,1 10-6-16,0 7-2 16,8 14-2-16,4 3 2 15,11 10 1-15,8 3 3 16,12-5 3-16,5-6 2 16,9-9 3-16,-1-13 1 0,8-9 3 15,-2-4 1-15,-4-14 1 16,-3 4 0-16,-8-8-2 15,-4 0-1-15,-7 5-2 16,-3 4-3-16,-5 10-1 16,-1 6 6-16,-2 18 8 15,-1 6 6-15,6 9 7 16,1 1-4-16,6 1-7 16,2-2-3-16,2-5-3 15,0-2 8-15,-1-8-66 16,0-5 204-16</inkml:trace>
  <inkml:trace contextRef="#ctx0" brushRef="#br0" timeOffset="164486.6446">19627 16524 1451 0,'1'-8'218'15,"1"-10"-81"-15,-1 1-10 16,-1-3-21-16,-1 1-13 16,-8-3-18-16,0-1-13 15,-9 5-29-15,-1 1-12 0,-1 12-14 16,0 4-5-16,2 10-5 15,0 6-2-15,3 3-2 16,2 4 1-16,9 3 1 16,4-4 1-16,10 4 2 15,5-2 1-15,1-9 2 16,7-3 1-16,4-11 3 16,-4-6 0-16,2-5 0 15,-4-7 2-15,-7-1-2 16,-4-2 0-16,-7 8-4 15,-3 7 0-15,-5 6 5 16,-2 6 10-16,-1 15 26 16,2 5 8-16,6 6 1 15,6 1-8-15,5 0-20 0,3-2-4 16,0-1-6 0,-1-4-1-16,-3-7-1 0,-1-8-30 15,2-4 358-15</inkml:trace>
  <inkml:trace contextRef="#ctx0" brushRef="#br0" timeOffset="164841.8982">19983 16458 1276 0,'-6'-8'288'0,"-6"-9"-61"16,0 5-26-16,-5 9-69 15,1 3-11-15,-10 8-66 16,-1 6-21-16,4 12-24 16,-1 3-3-16,15 9-5 15,6 0 2-15,14 0 3 16,11-2 3-16,19-8 8 15,4-6 4-15,6-17 4 16,6-5 0-16,-9-18 2 16,-3-3 9-16,-17-9 21 15,-13-5 7-15,-23-7-3 16,-11 1-16-16,-19-4-26 0,-1 3-36 16</inkml:trace>
  <inkml:trace contextRef="#ctx0" brushRef="#br0" timeOffset="167192.3982">19080 17301 1356 0,'-2'0'215'0,"1"0"-85"16,2-2-17-16,-1 1-2 15,8-3-15-15,22-6-32 16,57-19-1-16,-29 17-12 16,3 3-8-16,-14 9-13 0,-8 6-9 15,-31 9 0-15,-12 3 3 16,-23 11 1-16,-13 2 1 15,-3 3-10-15,-2-5-4 16,11-11-3-16,10-8-2 16,17-10-4-16,9-3-2 15,19-7-3-15,9 0-1 16,17 5 3-16,5 5 1 16,0 13 5-16,-3 6 6 15,-27 6 17-15,-12 6 9 0,-25-1 11 16,-12 2 3-16,-13-5-15 15,-6-6-7-15,-1-10-30 16,1-5-28-16,18-8-71 16,8-4-24-16,20 0-115 15,8-4-81-15</inkml:trace>
  <inkml:trace contextRef="#ctx0" brushRef="#br0" timeOffset="167362.9417">19631 17562 1812 0,'-2'2'476'0,"-4"-2"-282"0,2 1-64 16,4-1-62-16,0 0-43 15,0 0 38-15</inkml:trace>
  <inkml:trace contextRef="#ctx0" brushRef="#br0" timeOffset="167781.835">19780 17288 1470 0,'10'-9'264'15,"4"-10"-38"-15,14 2-70 16,10 4 7-16,1 2-44 16,0 8-28-16,-4 4-35 15,-13 4-11-15,-9 7-19 16,-9 4-7-16,-14 11-5 15,-10 3 0-15,-10 3-3 16,-5 0-2-16,1-12-7 16,11-1-8-16,15-14-9 15,13-4-2-15,19-2 2 16,8-3 6-16,7 7 6 0,0 1 1 16,-5 8 10-16,-11 6 8 15,-17 8 31-15,-11 4 14 16,-18 1 5-16,-13-4-4 15,-10-12-27-15,0-6-34 16,2-5 281-16</inkml:trace>
  <inkml:trace contextRef="#ctx0" brushRef="#br0" timeOffset="171176.4504">20690 16833 1541 0,'3'1'302'0,"12"-1"-34"16,9 2-55-16,22 1-75 15,8-3-19-15,2 0-63 16,5 0-20-16,-8-5-52 0,-2 2-49 16,-8-1-71-16</inkml:trace>
  <inkml:trace contextRef="#ctx0" brushRef="#br0" timeOffset="171411.034">20772 16979 1638 0,'9'2'343'0,"18"-2"-154"15,13 0-16-15,17-6-29 16,8 0-31-16,-1-1-63 15,-2 4-15-15,-11 2-45 16,-7-3-358-16</inkml:trace>
  <inkml:trace contextRef="#ctx0" brushRef="#br0" timeOffset="172053.5767">21621 16600 1485 0,'3'-8'272'16,"2"-5"-55"-16,13 2-64 15,6 4 0-15,14-1-51 0,6 4-24 16,-1 9-28-16,-1 1-11 15,-20 12-19-15,-15 1-7 16,-14 7-5-16,-13 1 1 16,-5-1-9-16,-3 1-8 15,5-16-26-15,7-4-5 16,16-7-3-16,8-4 8 16,17 1 22-16,10 3 10 15,2 4 14-15,0 6 8 16,-20 11 12-16,-10 4 5 15,-16 12 2-15,-10 2-1 0,-15-2-16 16,-7-7-29-16,2-14-102 16,4-11-59-16</inkml:trace>
  <inkml:trace contextRef="#ctx0" brushRef="#br0" timeOffset="172417.6352">22210 16611 1535 0,'-10'-3'302'0,"-7"-3"-67"16,-4 9-86-16,1 1-27 15,2 15-55-15,1 8-23 16,4 12-25-16,5 9-5 16,10 5-8-16,7 0 2 15,18-6 11-15,5-11 7 16,17-15 27-16,0-15 5 16,-2-21-2-16,0-7-2 0,-17-26-3 15,-4 3 0-15,-17-8-3 16,-9 2-4-16,-19 6-24 15,-9 4-9-15,-10 14-38 16,0 7-28-16,8 16 314 16</inkml:trace>
  <inkml:trace contextRef="#ctx0" brushRef="#br0" timeOffset="172786.1784">22583 16609 1605 0,'-13'-2'387'0,"-8"2"-91"16,-2 5-133-16,0 6-47 15,8 13-68-15,1 2-23 16,12 10-17-16,1 4-4 16,12 0-4-16,10 3-3 15,8-10 17-15,11-5 10 16,3-18 17-16,3-8 10 16,-2-17 2-16,-4-11 3 15,-12-11 0-15,-10-3 1 0,-16-3-2 16,-7 4-12-16,-17 4-17 15,-3 2-9-15,-3 12-55 16,1 2-11-16</inkml:trace>
  <inkml:trace contextRef="#ctx0" brushRef="#br0" timeOffset="173296.5238">23405 16690 1441 0,'-12'-7'249'0,"-2"3"-39"16,-6-1-30-16,0 10-72 16,8 6-31-16,0 2-43 15,9 3-9-15,16 5-4 16,4 2 6-16,4 3 29 16,-1 1 14-16,-10-3 31 15,-8 2 8-15,-7 0-18 16,-10-2-16-16,-7 0-30 15,-5-8-13-15,-3-12-54 16,5-5-17-16,9-18-112 16,7-2-68-16</inkml:trace>
  <inkml:trace contextRef="#ctx0" brushRef="#br0" timeOffset="173676.5432">23551 16782 1460 0,'-6'0'280'0,"-3"0"19"0,7 0-159 16,5 5-22-16,13-2-42 15,5 2-17-15,11-4-22 16,3-3-7-16,-2-4-9 15,-3-4-2-15,-13-2 1 16,-8-1 2-16,-13 2-4 16,-7 1 2-16,-13 4 5 15,-5 1 4-15,-5 8 7 16,2 5-1-16,6 11-11 16,1 4-7-16,13 8-12 15,2 2-3-15,15 4-4 16,8-4-1-16,12-8-2 15,9 0 3-15,6-13-2 16,3-4-6-16,-3-8-53 0,-1-2-43 16,-7-8-125-1</inkml:trace>
  <inkml:trace contextRef="#ctx0" brushRef="#br0" timeOffset="173928.8672">24025 16738 1488 0,'-7'-4'278'16,"-11"-6"-33"-16,-3 4-18 0,-6 6-55 15,0 2-35-15,-2 8-48 16,-2 3-26-16,10 10-36 16,1 1-11-16,9 9-6 15,9 2-2-15,6 2-2 16,9 0 2-16,11-9 3 15,4-3 3-15,7-12-1 16,6-4 3-16,4-9-20 16,-7-6-46-16,-4-6 350 15</inkml:trace>
  <inkml:trace contextRef="#ctx0" brushRef="#br0" timeOffset="174051.2937">24237 16922 1711 0,'-1'0'430'0,"-1"1"-98"16,-2 0-540-16</inkml:trace>
  <inkml:trace contextRef="#ctx0" brushRef="#br0" timeOffset="219912.1168">13323 16245 1544 0,'0'5'274'0,"0"7"-98"16,3 13-36-16,5 14-23 16,0 8-29-16,2 13-9 15,-3 2-10-15,-3-4-24 16,2-2 3-16,-1-10-31 0,-3-11-15 15,-2-11-64-15,0-10-47 16,-9-13-357-16</inkml:trace>
  <inkml:trace contextRef="#ctx0" brushRef="#br0" timeOffset="220172.8964">13132 16548 1599 0,'0'-2'321'0,"12"1"-124"16,5 0-39-16,24-13-39 15,8 0-15-15,14-4-41 16,9-2-13-16,-1-2-32 16,-5 7-5-16,-12-1-14 15,-16-1-14-15,-17 10-29 16,-15 0-10-16,-16 7 1 16,-9 8 7-16,-14 7 21 15,-4 6 9-15,-4 1 10 16,0 1-3-16,3 2-11 15,5 1-9-15,5 6-22 16,2-2-11-16,6-2-88 16,3-2-141-16</inkml:trace>
  <inkml:trace contextRef="#ctx0" brushRef="#br0" timeOffset="220338.5946">13148 16402 1462 0,'1'-5'284'15,"11"-6"27"-15,7 7-52 16,13 10-70-16,12 4-25 16,19 16-64-16,14 3-26 15,4 7-45-15,5 6-1 16,-21-9-24-16,-12 1-386 16</inkml:trace>
  <inkml:trace contextRef="#ctx0" brushRef="#br0" timeOffset="221017.8319">20495 12225 1469 0,'3'-9'268'16,"-3"-7"-28"-16,6 16-100 15,-4 10 2-15,3 28-39 16,2 14-18-16,0 17-25 16,9 7-19-16,-4-4-19 15,-1-8-3-15,-3-5-26 16,-7-13-41-16,-5-14-115 15,1-6-232-15</inkml:trace>
  <inkml:trace contextRef="#ctx0" brushRef="#br0" timeOffset="221188.3768">20378 12504 1711 0,'21'1'374'16,"38"10"-237"-16,4-7-20 15,1-4-38-15,4 1-28 16,-15-10-30-16,-7-1-24 0,-15-2-54 16,-12-4-52-1,-17 0-285-15</inkml:trace>
  <inkml:trace contextRef="#ctx0" brushRef="#br0" timeOffset="221317.7024">20705 12314 1330 0,'-16'12'292'0,"-18"22"8"15,-10 5-65-15,-8 12-106 16,2 6-45-16,6 7-61 16,7-1-30-16,15-9-92 15,8-10-73-15</inkml:trace>
  <inkml:trace contextRef="#ctx0" brushRef="#br0" timeOffset="221465.8143">20448 12375 1797 0,'7'7'471'16,"-2"4"-227"-16,21 15-141 0,7 4-18 15,16 2-36-15,8 3-18 16,4-2-21-16,-2-4-37 16</inkml:trace>
  <inkml:trace contextRef="#ctx0" brushRef="#br0" timeOffset="221988.9403">21559 12355 1621 0,'12'-4'331'0,"9"-3"-165"0,-1 7 4 16,-12 14-23-16,-6 8-27 16,-7 14-41-16,-5 11-15 15,-1 0-30-15,4 0-7 16,8-12-7-16,7-7-2 16,12-9-2-16,4-11-1 15,8-13-1-15,3-8-1 16,1-16-2-16,-3-7 0 15,-5-6-2-15,-10-3 1 16,-6 2 1-16,-5 6-2 0,-10 11 4 16,-2 10 3-16,-4 22 1 15,1 8 3-15,3 18-4 16,2 7-5-16,8 6-7 16,6 4-5-16,7-8-46 15,6-4-44-15</inkml:trace>
  <inkml:trace contextRef="#ctx0" brushRef="#br0" timeOffset="222320.0708">22209 12392 1644 0,'12'2'369'0,"7"4"-150"0,16-2-131 16,3-3-18-16,6-1-46 16,0-1-8-16,-3 1-54 15,-2-1-44-15</inkml:trace>
  <inkml:trace contextRef="#ctx0" brushRef="#br0" timeOffset="222486.0578">22276 12529 1677 0,'4'4'388'0,"13"4"-156"16,12 0-63-16,14-5-70 16,8 0-27-16,3-3-39 15,-2-1-18-15</inkml:trace>
  <inkml:trace contextRef="#ctx0" brushRef="#br0" timeOffset="223117.3366">23244 12009 1549 0,'-13'15'247'0,"-17"20"-157"16,0 5-33-16,5 10-37 0,5-4-11 16,7-9-6-1,5-6 1-15,9-21 15 0,5-4 12 16,10-17 9-16,1-10 1 15,6-18-3-15,2-7-6 16,-4-3 1-16,-3-7 1 16,-7 0 1-16,-5 3 0 15,-6 7 14-15,0 16 6 16,-2 21 5-16,-3 9-7 16,2 24-26-16,-1 4-11 0,12 17-17 15,5 0-4-15,14 2 1 16,6 5 1-16,2-6 4 15,0-1 2-15,-11-9 3 16,-5-4 1-16,-12-11 4 16,-12-4 5-16,-9-7 9 15,-8-5 0-15,-17-6-1 16,5-4-5-16,-10-3-26 16,0-1-21-16,15 0-66 15,5 2-29-15,17 2-219 16</inkml:trace>
  <inkml:trace contextRef="#ctx0" brushRef="#br0" timeOffset="223328.4249">23510 12073 1602 0,'1'-4'383'16,"7"3"-72"-16,9 4-113 15,13 9-105-15,10 8-32 16,9 5-24-16,-4 4-9 16,-11-1-8-16,-8-1-11 15,-11-2-70-15,-9-8-42 16,-6-8-85-16</inkml:trace>
  <inkml:trace contextRef="#ctx0" brushRef="#br0" timeOffset="223478.8678">23797 12021 1788 0,'-11'-2'500'0,"-11"4"-214"16,-10 12-49-16,-11 8-110 15,2 11-45-15,-4 10-49 16,0-3-16-16,12-1-47 16,5 3-25-16,15-6 295 15</inkml:trace>
  <inkml:trace contextRef="#ctx0" brushRef="#br0" timeOffset="223748.7707">23020 12549 1801 0,'13'1'445'16,"30"1"-271"-16,21 0-38 15,35-1-15-15,15-2-31 0,16-3-42 16,7 5-16 0,-19-1-22-16,-10-1-8 0,-26 1-38 15,-20-2-39-15,-20 2 274 16</inkml:trace>
  <inkml:trace contextRef="#ctx0" brushRef="#br0" timeOffset="224300.4558">23284 12784 1754 0,'-11'6'420'16,"-12"10"-234"-16,-3 13-53 15,-11 12-59-15,2 9-19 16,5 0-35-16,5 0-8 16,10-14-6-16,6-9-2 0,9-15 1 15,4-15 1 1,12-12 1-16,5-6 2 0,6-17 2 16,2 0-2-16,-3-4-3 15,-3-1 0-15,-7 13 2 16,-3 4 2-16,-4 15-2 15,-2 7-4-15,-3 10-6 16,2 9-6-16,8 12-2 16,0 0 1-16,18 12 4 15,-2-3 1-15,-3-7-1 16,4 0-1-16,-17-14 2 16,-6 2-1-16,-15-2 9 15,-8 0 4-15,-14-1 5 16,-10-4-2-16,-13-3-3 15,-6-2-2-15,5-4-23 16,6-2-19-16,23 0-65 16,11-4-37-16,20-2-110 15</inkml:trace>
  <inkml:trace contextRef="#ctx0" brushRef="#br0" timeOffset="224594.4126">23643 12785 1704 0,'4'-3'419'0,"3"-5"-170"16,1 9-53-16,1 12-70 15,1 6-32-15,0 17-40 16,-5 3-7-16,-5 7-19 15,-4 2-6-15,-2-7-12 16,1-2-3-16,7-8-2 16,6-4-3-16,8-9-2 15,5-4-11-15,6-8-35 16,-3-6-39-16,-3-9-87 16,1-4-418-16</inkml:trace>
  <inkml:trace contextRef="#ctx0" brushRef="#br0" timeOffset="224749.3097">23517 12940 1675 0,'1'6'438'0,"2"0"-115"16,21 1-123-16,13-2-28 16,22-6-88-16,1-7-27 15,5 3-22-15,-4 5 238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10:14:38.47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10731 10745 1412 0,'0'0'212'0,"-2"1"-78"16,3 9-14-16,-1 19-20 16,1 15-8-16,2 22-14 15,0 7-7-15,3 7-30 16,-3-3-8-16,-3-8-19 0,0-4-6 16,-3-17-22-16,-8-12-27 15,7-14-81-15,-5-9-39 16</inkml:trace>
  <inkml:trace contextRef="#ctx0" brushRef="#br0" timeOffset="343.6825">10705 10870 1376 0,'-5'3'207'0,"-6"8"-108"15,-7 0-21-15,4 9-34 16,1 0-8-16,2-6-18 16,5 0-7-16,8-12-8 15,6-2-2-15,3-10 0 16,8-4 0-16,-1-12 4 15,-1-2 0-15,1-2 11 16,-2-2 10-16,-6 8 24 16,-1 7 12-16,-2 12 2 0,-2 8 1 15,0 15-26-15,2 6-13 16,5 7-34-16,11 1 8 16</inkml:trace>
  <inkml:trace contextRef="#ctx0" brushRef="#br0" timeOffset="952.9333">10306 11583 1460 0,'-9'-1'248'0,"-9"-2"-57"16,-7 3-22-16,2 15-65 15,0 7-26-15,-1 5-44 16,5 6-15-16,8 2-19 16,9-2-3-16,8-4-4 15,10-4 0-15,6-11 2 16,1-7 3-16,4-9 7 15,-10-7 6-15,-3-5 12 16,-12-3 5-16,-5 5 3 16,-2 3-5-16,-4 4-12 15,2 6-19-15,-6 2-68 16,7 0-46-16</inkml:trace>
  <inkml:trace contextRef="#ctx0" brushRef="#br0" timeOffset="1124.7462">10420 11652 1640 0,'6'4'349'0,"10"6"-184"0,8 6-25 16,4 7-71-16,4 2-24 16,-1 7-27-16,-4 1-21 15,0 2-64-15,-4-7-38 16,-4-7-173-16</inkml:trace>
  <inkml:trace contextRef="#ctx0" brushRef="#br0" timeOffset="1296.6016">10667 11639 1555 0,'-10'2'314'0,"-7"13"-88"15,-6 8-19-15,-8 11-87 16,1 12-32-16,-3 7-43 15,1-1-15-15,7-3-45 16,2-7-34-16,10-11-109 16,9-1-194-16</inkml:trace>
  <inkml:trace contextRef="#ctx0" brushRef="#br0" timeOffset="1702.7239">10900 11612 1384 0,'-11'-3'252'0,"-13"-4"-31"15,6 6-97-15,-6 1-33 16,11 8-46-16,5 5-14 15,5 2-27-15,4 1-5 0,4-4-3 16,4-1-1-16,3-3 2 16,9 0 3-16,-2-3 3 15,-4-5 1-15,4 2 1 16,-14-5-1-16,-4 3-4 16,-1 0-4-16,-1 0-2 15,0 0 1-15,-20 4 4 16,-24 15 3-16,30-8 11 15,4 0 9-15,11-1 18 16,-4-1 5-16,11 1-3 16,6 1-9-16,6-2-17 15,6 1-5-15,4-2-30 16,0-4-23-16,-9-4 205 16</inkml:trace>
  <inkml:trace contextRef="#ctx0" brushRef="#br0" timeOffset="1843.3146">10945 11460 1661 0,'-5'-6'386'0,"-7"-3"-150"16,10 7-152-16,0 2-46 16,6 8-76-16,8 5-63 0</inkml:trace>
  <inkml:trace contextRef="#ctx0" brushRef="#br0" timeOffset="2405.6837">11222 11628 1157 0,'-3'-1'355'0,"-4"-9"-129"15,-9 2-22-15,-6 8-55 16,-5-1-14-16,-1 12-52 16,5 5-24-16,-2 5-36 15,8 5-13-15,8 3-12 16,8 1-2-16,5-5-1 16,9-1 1-16,9-7 2 15,-1-8 2-15,6-9 4 0,-8-6 3 16,-3-9 1-16,-6 2 0 15,-5-1-14-15,-1 1-13 16,-10 2-41-16,0-3-25 16,0 1-57-16,3 0 5 15,9-1 4-15,4 3 33 16,5 1 51-16,1 6 28 16,6 4 69-16,-5 0 33 15,0 9 68-15,-1 1 18 16,-5 5 2-16,-3 4-25 0,0-5-54 15,-2 2-22-15,0-6-35 16,-2-2-12-16,1-8-9 16,3-4-4-16,-4-11-7 15,14-2-2-15,-2-6-3 16,1-1 0-16,6 6 2 16,-4 3 4-16,-2 9 9 15,0 8 17-15,-6 12 30 16,-4 6 10-16,-4 7 1 15,0 0-15-15,-3 2-36 16,2-4-27-16,-1-3 103 16</inkml:trace>
  <inkml:trace contextRef="#ctx0" brushRef="#br0" timeOffset="3311.7185">12012 11593 1184 0,'-1'-1'317'0,"-5"-2"-151"16,-1-4 2-16,-2 6-17 15,-5-5-22-15,-1 6-27 16,0 4-26-16,0 2-42 16,5 8-12-16,4-1-22 15,3-2-1-15,10 7-5 16,4-3 0-16,6-1 3 15,1 0 1-15,-2-3 4 16,-2-7 1-16,-6-4 3 16,1 1 0-16,-8-1-2 15,-2 0-3-15,-8-3-1 16,-2 2-1-16,-3 1 0 16,2 1 1-16,4 6-2 0,1-1 1 15,7-2-1-15,0 2-1 16,7 2 0-16,1 1 2 15,-1 3-1-15,2-3 0 16,0-2-6-16,2-2-14 16,0-7-63-16,1-1-61 15</inkml:trace>
  <inkml:trace contextRef="#ctx0" brushRef="#br0" timeOffset="3421.1017">12007 11510 1266 0,'-5'-9'304'15,"-5"-6"-78"-15,6 5-118 16,-1 4-41-16,4 2-67 16,0 4-55-16,1 0-197 15</inkml:trace>
  <inkml:trace contextRef="#ctx0" brushRef="#br0" timeOffset="3624.1563">12101 11571 1330 0,'11'12'279'0,"16"12"-31"15,-4 1-19-15,-2 8-82 16,-3-2-37-16,-3 0-56 16,0-1-15-16,-6-10-16 0,-1-7-1 15,4-13 5-15,1-4-2 16,2-14-3-16,0-5-1 16,-8-3-9-16,-4-2-3 15,-2 6-34-15,3 4-28 16,-4 9-72-16</inkml:trace>
  <inkml:trace contextRef="#ctx0" brushRef="#br0" timeOffset="3858.6887">12329 11629 1359 0,'2'-5'248'0,"11"0"-44"16,6 0-48-16,11 2-65 16,-2 0-20-16,7 2-25 15,-5-1-9-15,-4-1-16 16,3 3-8-16,-15 0-8 16,-1 0-23-16,-7 3-81 15,-4-3-52-15</inkml:trace>
  <inkml:trace contextRef="#ctx0" brushRef="#br0" timeOffset="3999.1005">12492 11622 993 0,'-4'5'458'0,"-2"4"-253"15,5 9-32-15,1 5-5 16,3 5-48-16,2 1-17 16,2-5-47-16,-1-2-18 15,2-4-32-15,-1-6-28 16,-1-4-117-16</inkml:trace>
  <inkml:trace contextRef="#ctx0" brushRef="#br0" timeOffset="4327.1661">12819 11649 1483 0,'1'5'262'0,"-2"9"-59"15,-7 1-31-15,-6 7-46 16,0 0-26-16,3-1-41 16,-5-5-14-16,1-7-28 15,0-3-5-15,-5-7-13 16,6-3-11-16,4-4-20 16,1-2-3-16,10-4-1 15,0-3 8-15,7 1 12 16,7 1 6-16,2 5 12 15,-1 7 9-15,4 6 16 0,-6 2 6 16,1 12 9 0,4 4-3-16,-6 1-13 0,0 2 0 15,-2-2-56-15,2-2-35 16</inkml:trace>
  <inkml:trace contextRef="#ctx0" brushRef="#br0" timeOffset="4623.9097">13061 11651 1356 0,'-10'-2'262'15,"-9"-2"-45"-15,-5 4-52 16,-1 4-31-16,3 5-57 15,1 0-27-15,12 5-28 16,2-3-2-16,10 6 14 16,3 0 6-16,12-2 1 15,2 1-3-15,1-8-14 16,2-1-2-16,-11-7-4 16,-5 0-2-16,-6-1-5 15,-4-2-13-15,2 2-56 16,0 0-39-16</inkml:trace>
  <inkml:trace contextRef="#ctx0" brushRef="#br0" timeOffset="4951.9888">13157 11685 1433 0,'9'3'280'0,"5"0"-5"0,-1 10-88 16,-6-4-23-16,-1 6-65 15,0 1-24-15,-5 0-37 16,-2-1-10-16,-3-2-15 16,4-1-1-16,-5-11-11 15,5-2-11-15,1-10-31 16,1-4-11-16,8-6-27 16,4 3-7-16,-3-3 18 15,2 4 11-15,2 5 31 16,-3 3 22-16,2 9 38 15,-2 6 25-15,-5 9 31 16,-5 1 11-16,1 7-21 16,1-1-17-16,-1-2-27 15,7 0-23-15,-1-7-73 16,-1-4-33-16</inkml:trace>
  <inkml:trace contextRef="#ctx0" brushRef="#br0" timeOffset="5155.0337">13548 11637 1709 0,'4'-1'418'16,"15"9"-157"-16,2 4-72 16,-1 7-46-16,-6 3-29 15,-9-1-44-15,-5 2-14 0,-15-4-29 16,2 2-11-16,-13-9-50 15,-1-4-35-15,-1-6-109 16</inkml:trace>
  <inkml:trace contextRef="#ctx0" brushRef="#br0" timeOffset="5951.7581">11021 12280 1271 0,'-3'0'259'16,"-6"5"-132"-16,1 1-13 16,-7 5-34-16,-2 7-8 15,-4 1-28-15,0 4-12 16,3-3-14-16,0-3-4 0,6-11-3 16,-1-6-3-16,3-11-10 15,1-5-6-15,5-7-5 16,9-3 0-16,5 0 12 15,2 2 12-15,5 10 20 16,-2 6 3-16,3 13 9 16,7 9-4-16,-2 15-16 15,-2 3-1-15,3 8-14 16,-5-2-22-16,4-12-1 16</inkml:trace>
  <inkml:trace contextRef="#ctx0" brushRef="#br0" timeOffset="6279.8044">11182 12328 1462 0,'8'4'213'0,"9"10"-106"0,-3 2-4 15,-7-2-30-15,1 4-18 16,-8-5-23-16,-1-1-6 15,1-5-11-15,5-3-1 16,-3-6-3-16,3-8 0 16,-1-10-6-16,-4-4-2 15,5-4-2-15,3 3 5 0,5 5 17 16,4 3 7-16,-2 9 11 16,3 7 0-16,-2 3-14 15,-3 7-5-15,2 6-11 16,-2 4-3-16,-1 5-34 15,-1 1-27-15,-1 2-101 16,-4-8-60-16</inkml:trace>
  <inkml:trace contextRef="#ctx0" brushRef="#br0" timeOffset="6592.386">11625 12382 1273 0,'3'-8'284'0,"3"-10"-88"16,3 3 0-16,-9-3-39 15,-3 2-6-15,-10 3-35 0,-7 3-12 16,-4 8-30-16,1 2-8 16,-1 4-33-16,3 3-12 15,9 7-16-15,3 3-3 16,9 4-2-16,0 0 1 15,10-1 3-15,0-6 0 16,11-1 2-16,6-4 0 16,2-9-1-16,4 2-1 15,-8-7-32-15,-4-5-34 16,-6 0-80-16,-8-7-39 0</inkml:trace>
  <inkml:trace contextRef="#ctx0" brushRef="#br0" timeOffset="6685.9535">11583 12140 1506 0,'-2'-5'288'0,"-3"-3"-57"16,4 2-62-16,3 4-108 15,7 4-39-15,3 5 246 16</inkml:trace>
  <inkml:trace contextRef="#ctx0" brushRef="#br0" timeOffset="7060.8716">11957 12245 1172 0,'-7'-4'329'16,"-9"-2"-153"-16,-2 5-13 15,-1 4-31-15,-2 5-23 16,0 4-32-16,-4 0-13 0,9 7-16 16,0 1-6-16,14 4-1 15,6 3 3-15,5-4-3 16,10-1-4-16,0-10-5 16,8-4-5-16,2-6-7 15,-3-6 1-15,-5-6-1 16,-4-3 2-16,-13-3-4 15,-7 1-8-15,-12 5-22 16,-7-1-19-16,0 5-59 16,1 1-25-16</inkml:trace>
  <inkml:trace contextRef="#ctx0" brushRef="#br0" timeOffset="7217.0473">12033 12262 1508 0,'22'-4'300'0,"17"-1"-41"16,4-1-108-16,-9 0-31 15,-4 4-68-15,-7-3-18 16,-7 2-31-16,2 3-30 16,-8 1-91-16,-3 1-74 15</inkml:trace>
  <inkml:trace contextRef="#ctx0" brushRef="#br0" timeOffset="7357.6503">12156 12269 1382 0,'-1'6'249'0,"-2"7"-43"15,3 4-25-15,4 2-81 16,-2 2-20-16,9 2-46 16,2 1-6-16,-4-3-45 15,0-5-26-15</inkml:trace>
  <inkml:trace contextRef="#ctx0" brushRef="#br0" timeOffset="7670.065">12532 12283 1567 0,'-2'10'306'0,"-9"7"-114"16,1 6-26-16,-6-2-62 15,-4-4-29-15,-1-2-36 0,-3-7-13 16,-2-4-16-16,2-4-3 16,0-8-7-16,5 0-6 15,10-5-7-15,1-1-6 16,9 0-3-16,3-4 1 16,11 5 6-16,6 3 7 15,4 6 11-15,2 6 4 16,-4 7 5-16,-2 2 1 15,0 8-4-15,-4 2-2 0,0-1-18 16,0 1-28-16</inkml:trace>
  <inkml:trace contextRef="#ctx0" brushRef="#br0" timeOffset="7966.9031">12761 12268 1306 0,'-10'-7'282'16,"-1"-4"-82"-16,-7 6-33 16,-1 3-21-16,-3 7-43 15,1 1-20-15,5 5-43 16,2 6-15-16,11 3-6 0,0 2 10 15,3 0 9-15,13 0 2 16,0-6-1-16,-1-2-6 16,1-8-9-16,-7-4-2 15,5 1-7-15,-2-5-10 16,-6-1-60-16,1-1-23 16,-5-7 5-16</inkml:trace>
  <inkml:trace contextRef="#ctx0" brushRef="#br0" timeOffset="8248.0656">12810 12277 1364 0,'7'1'300'15,"4"4"39"-15,0 7-132 16,-4 4-27-16,-4 9-57 16,2 0-16-16,-5-2-47 15,-1-3-22-15,2-4-28 16,-2-10-10-16,3-8-24 15,2-3-14-15,3-14-24 16,7 1 2-16,1-5 19 16,2 1 11-16,-2 0 21 15,4 5 4-15,2 11 0 16,-4 6 11-16,-1 13 15 16,-8-1 5-16,-3 8 3 15,-1 1-8-15,1-5-9 16,0 2-11-16,-5-9 24 15</inkml:trace>
  <inkml:trace contextRef="#ctx0" brushRef="#br0" timeOffset="8435.5409">13161 12240 1411 0,'7'1'318'0,"5"6"134"16,6 5-177-16,-1 5-86 15,-1 2-35-15,-6 6-65 16,-10-3-20-16,-2 2-30 16,-10-3-8-16,-10-11-40 15,8 0-25-15,-6-9 9 16</inkml:trace>
  <inkml:trace contextRef="#ctx0" brushRef="#br0" timeOffset="9279.1108">11294 12834 1332 0,'3'-3'259'0,"7"2"-54"16,-7 5-24-16,-4 10-50 16,1 10-8-16,-12 2-39 15,1 5-17-15,-8-6-29 16,0-5-11-16,0-8-32 15,-3-10-13-15,4-3-24 16,-1-9-15-16,11-8-3 16,1-1-5-16,7-9 17 15,2-1 10-15,9 6 20 16,8 5 12-16,1 6 6 0,3 8 3 16,5 8 11-16,-8 4 6 15,2 10 5-15,-3 5 3 16,-5 1-8-16,6 5-3 15,-7-5-7-15,-4-10-3 16,-1-7-23-16,-6-6-17 16,1-6-37-16,3 2 1 15,-6-9 16-15,5 1 12 16,-1-4 28-16,0-4 13 0,6 10 35 16,2 0 10-16,2 8 32 15,2 4 16-15,-5 5-16 16,2 6-3-16,-7 1-23 15,-3 3-14-15,-3 0-13 16,-4-7-7-16,0-7-3 16,-1-3-3-16,7-8-7 15,1-6-4-15,2-2-3 16,5-7-1-16,2-1 3 16,5 6 1-16,7 4-1 15,-3 4 0-15,3 11-2 16,-4 2 0-16,-4 7 1 15,2 9-7-15,-7-3-42 16,2 4-19-16</inkml:trace>
  <inkml:trace contextRef="#ctx0" brushRef="#br0" timeOffset="9591.897">11841 12936 880 0,'3'-5'492'16,"-3"-12"-263"-16,0 5-44 0,-5-2-22 15,-4 2-19-15,4 8-24 16,0 5-17-16,-7 5-28 16,-1 5-15-16,2 5-27 15,-2 1-9-15,5 2-9 16,10 0 2-16,2-2 13 15,4-8 6-15,9 3-2 16,2-4-2-16,3-5-14 16,-1 2-4-16,-2-9-14 15,-3-3-19-15,-4-8-81 16,-2-1-47-16,-4-6-238 16</inkml:trace>
  <inkml:trace contextRef="#ctx0" brushRef="#br0" timeOffset="9700.8359">11858 12727 1397 0,'-8'-11'319'16,"-1"-4"42"-16,6 8-109 16,-3 1-71-16,6 8-104 15,1 1-29-15,6 7-69 0,3 5 371 16</inkml:trace>
  <inkml:trace contextRef="#ctx0" brushRef="#br0" timeOffset="10185.0966">12284 12864 1508 0,'5'9'249'0,"3"9"-92"16,0 0-49-16,2 7-29 15,-4-5 0-15,-1-1-14 16,0 0-9-16,-2-8-19 0,0 1-7 16,-4-15-5-16,-2 0-1 15,-6-11-8-15,5 0-7 16,4-5-9-16,0-4-3 16,10 2-6-16,-3-7 0 15,8 7 2-15,4 5 6 16,-1 6 16-16,3 8 12 15,-6 5 15-15,-3 7 2 16,-1 8-12-16,-5 3-6 0,-3 3-20 16,1 0-28-16,-1-4-61 15,3-7 147-15</inkml:trace>
  <inkml:trace contextRef="#ctx0" brushRef="#br0" timeOffset="10481.9045">12546 12860 1422 0,'6'0'281'15,"3"4"51"-15,1 7-201 16,2 5-14-16,-3 7-37 16,-6-1-19-16,-1-1-22 15,-4-2-10-15,2-8-20 16,0-2-2-16,0-9-16 15,5-7-7-15,-2-13-9 16,11-1 0-16,1-9 12 0,1 5 6 16,3 4 13-16,-5 1 8 15,-2 13 14-15,-2 4 2 16,-3 9-4-16,-2 7-6 16,-2 6-12-16,4 3-15 15,-3-4-40-15,5 1 10 16</inkml:trace>
  <inkml:trace contextRef="#ctx0" brushRef="#br0" timeOffset="11013.0266">12776 12848 1470 0,'5'-3'328'16,"2"0"91"-16,3 7-222 16,5 7-49-16,8 11-57 15,5 4-30-15,1 4-26 16,-4 7-13-16,-3-6-15 15,-5 4-3-15,-14-1-2 16,-4-7-4-16,-17 5-10 16,-4-5-7-16,-6-7-16 15,-1-2-12-15,0-14 1 16,2-4 3-16,12-13 12 16,-1-7 11-16,16-10 10 15,3-5-11-15,5-8 1 16,11 0 8-16,4 1 23 15,3 0 20-15,5 9 13 16,-5 0 7-16,2 10-11 0,-3 7-2 16,-4 8 3-16,0 8-3 15,-6 6-9-15,1 6-3 16,-7 5-13-16,-1 4-4 16,-1 7-3-16,-2 1-1 15,-2-5 1-15,3 0-2 16,-3-15-4-16,2-2-1 15,0-10-5-15,-2-10-1 0,4-3 3 16,6-4 2-16,-1 2 1 16,0 1 1-16,1 2-3 15,-3 5 1-15,2 9 0 16,0 5 1-16,0 10 1 16,-5-5 0-16,-3 2 0 15,4 3-1-15,-5-3 2 16,1 5-12-16,-4-4-49 15,1-2-25-15,-1-7-12 16</inkml:trace>
  <inkml:trace contextRef="#ctx0" brushRef="#br0" timeOffset="11153.618">13095 12669 1660 0,'0'-7'466'0,"0"-6"-47"0,2 6-144 15,7 12-149-15,4 5-56 16,1 11-49-16,-7 0-11 16</inkml:trace>
  <inkml:trace contextRef="#ctx0" brushRef="#br0" timeOffset="16371.459">10478 8391 1507 0,'-10'0'215'0,"-9"1"-144"15,-3 1-45-15,1-2-51 16,0-1-52-16</inkml:trace>
  <inkml:trace contextRef="#ctx0" brushRef="#br0" timeOffset="16527.3502">9710 8457 1425 0,'-16'0'226'0,"-13"-2"-9"0</inkml:trace>
  <inkml:trace contextRef="#ctx0" brushRef="#br0" timeOffset="16683.5944">9235 8440 1791 0,'-19'4'377'0,"-15"5"-397"15,1-2-85-15</inkml:trace>
  <inkml:trace contextRef="#ctx0" brushRef="#br0" timeOffset="16824.1551">8555 8549 1668 0,'-19'6'304'0,"-20"7"-255"0,10 2-41 16,6-10-80-16,5 0-133 16</inkml:trace>
  <inkml:trace contextRef="#ctx0" brushRef="#br0" timeOffset="16964.7849">8077 8717 1608 0,'-12'11'293'0,"-21"16"-182"16,7-3-76-16,11-1-75 16,1-4-49-16</inkml:trace>
  <inkml:trace contextRef="#ctx0" brushRef="#br0" timeOffset="17105.3392">7756 9193 1712 0,'-10'14'319'0,"-8"15"-294"15,6-1-31-15,9-4-113 16</inkml:trace>
  <inkml:trace contextRef="#ctx0" brushRef="#br0" timeOffset="17245.9388">7736 9550 1532 0,'-6'23'227'0,"-4"15"-143"15,3 2-71-15,5-5-7 16,5-5-64-16,6-3-73 0</inkml:trace>
  <inkml:trace contextRef="#ctx0" brushRef="#br0" timeOffset="17386.5226">7873 10024 1586 0,'-1'11'257'0,"5"15"-191"16,0-1-36-16,8-3-23 15,5-2-42-15</inkml:trace>
  <inkml:trace contextRef="#ctx0" brushRef="#br0" timeOffset="17527.1135">8224 10284 1519 0,'10'12'205'0,"14"11"-169"0,1 0-22 15,1-4-14-15,4-5-29 16</inkml:trace>
  <inkml:trace contextRef="#ctx0" brushRef="#br0" timeOffset="17652.0844">8779 10489 1429 0,'11'6'174'0,"10"5"-127"0,0-2-42 16,4-2-41-16</inkml:trace>
  <inkml:trace contextRef="#ctx0" brushRef="#br0" timeOffset="17792.9967">9219 10613 1644 0,'9'5'275'0,"15"8"-272"16,-2-9-34-16</inkml:trace>
  <inkml:trace contextRef="#ctx0" brushRef="#br0" timeOffset="17933.2685">9761 10631 1581 0,'10'3'233'16,"15"1"-204"-16,-4-4-39 15,2 0-88-15</inkml:trace>
  <inkml:trace contextRef="#ctx0" brushRef="#br0" timeOffset="18074.0354">10185 10644 1445 0,'8'2'184'0,"13"0"-96"15,-2 1-78-15,0 1-38 16,4 2-65-16</inkml:trace>
  <inkml:trace contextRef="#ctx0" brushRef="#br0" timeOffset="18214.4543">10596 10643 1628 0,'8'6'292'0,"15"3"-212"16,1-3-64-16,3-5-50 0,2-2-60 16</inkml:trace>
  <inkml:trace contextRef="#ctx0" brushRef="#br0" timeOffset="18339.7058">10977 10621 1439 0,'9'2'200'15,"13"-5"-108"-15,2 0-25 16,6-9-38-16,2 0-18 0,4 2-61 16,-2-5-74-16</inkml:trace>
  <inkml:trace contextRef="#ctx0" brushRef="#br0" timeOffset="18464.4247">11430 10515 1381 0,'6'1'222'0,"7"3"-77"16,1 5-66-16,0-4-37 16,1-4-31-16,1-1-252 15</inkml:trace>
  <inkml:trace contextRef="#ctx0" brushRef="#br0" timeOffset="18620.6251">11881 10318 1800 0,'-3'5'404'0,"1"3"-292"0,2-2-115 15,6-6-73-15,4-5-56 16</inkml:trace>
  <inkml:trace contextRef="#ctx0" brushRef="#br0" timeOffset="18745.6079">12102 10066 1639 0,'-6'-8'297'0,"-1"-5"-240"15,6 0-37-15,5-9-72 16,6 2-97-16</inkml:trace>
  <inkml:trace contextRef="#ctx0" brushRef="#br0" timeOffset="18870.8281">12240 9713 1548 0,'-3'-9'258'15,"-2"-6"-91"-15,4-1-162 16,9-2-31-16</inkml:trace>
  <inkml:trace contextRef="#ctx0" brushRef="#br0" timeOffset="19011.17">12182 9380 1766 0,'-11'-5'382'15,"-10"-6"-308"-15,3-4-27 16,6-6-63-16,3-3-45 15,2-1-115-15,-1 0-166 16</inkml:trace>
  <inkml:trace contextRef="#ctx0" brushRef="#br0" timeOffset="19151.7305">11931 9053 1616 0,'-11'-1'323'0,"-13"-8"-162"16,2 1-93-16,6-6-42 15,2-1-45-15,3-2-113 16</inkml:trace>
  <inkml:trace contextRef="#ctx0" brushRef="#br0" timeOffset="19276.7103">11470 8804 1778 0,'-14'-4'376'0,"-12"-3"-314"16,7 0-58-16,7-3-102 16</inkml:trace>
  <inkml:trace contextRef="#ctx0" brushRef="#br0" timeOffset="19417.2933">11085 8590 1748 0,'-13'1'333'0,"-15"-1"-351"16,3-1-58-16</inkml:trace>
  <inkml:trace contextRef="#ctx0" brushRef="#br0" timeOffset="19558.239">10652 8520 1639 0,'-14'0'293'0,"-16"-3"-221"15,5 1-92-15,6-5-107 16</inkml:trace>
  <inkml:trace contextRef="#ctx0" brushRef="#br0" timeOffset="19729.7524">10280 8408 1655 0,'-15'3'314'0,"-12"2"-209"16,1 0-118-16,6 0-27 15,0 2-72-15,2 0-53 16</inkml:trace>
  <inkml:trace contextRef="#ctx0" brushRef="#br1" timeOffset="33004.5344">7816 15054 656 0,'-3'-6'497'0,"3"2"-183"16,-2-2-189-16,-3-3-3 15,3 1-15-15,-4-4 14 16,-3-7-16-16,3 0-3 16,-4-13 10-16,1-3-2 15,-7-5-10-15,-3-3-3 0,-6 9-21 16,-6 7-19-16,-3 20-23 15,0 15-29-15</inkml:trace>
  <inkml:trace contextRef="#ctx0" brushRef="#br1" timeOffset="46313.9347">21886 11152 1305 0,'-9'4'231'0,"-12"10"-139"16,1 3-14-16,2 9-37 15,7 3-13-15,11 1-19 16,7 3-2-16,12-6 2 16,7-7 9-16,0-9 24 15,4-6 12-15,-7-5 27 16,-7-5 13-16,-11-6 20 15,-7 0-2-15,-10 2-31 16,-4 0-24-16,-1 6-34 16,1 1-11-16,2 1-31 15,6 1-50-15,5 0-176 16</inkml:trace>
  <inkml:trace contextRef="#ctx0" brushRef="#br1" timeOffset="46563.6076">22027 11225 880 0,'6'0'450'16,"6"-4"-250"-16,7 2-56 15,6-2-32-15,3 2-6 16,7 2-40-16,-5-3-19 15,-5 1-16-15,-4-2-10 16,-8 1-11-16,-1 1-8 16,-2 1-47-16,-5 1-45 0,-5 1-98 15,-5 0-45-15</inkml:trace>
  <inkml:trace contextRef="#ctx0" brushRef="#br1" timeOffset="46688.6161">22199 11215 1194 0,'-1'5'321'0,"-2"3"-138"15,3 3-10-15,0 3-53 16,3 3-24-16,0 3-35 16,1 0-15-16,1-4-23 15,1-2-36-15,1-5-17 16</inkml:trace>
  <inkml:trace contextRef="#ctx0" brushRef="#br1" timeOffset="47016.6257">22486 11229 1227 0,'3'6'320'0,"2"2"-94"16,-6 4-89-16,0 6-17 15,-6 1-35-15,-6 1-5 16,-5-4-29-16,4-4-14 15,-6-9-17-15,10-3-5 0,5-5-9 16,-1-6-5-16,6-4-9 16,-3 0-2-16,3-1-2 15,0 0 1-15,2 10 1 16,9 2 1-16,1 8 4 16,3 6 1-16,6 8 4 15,-5 0 1-15,0 5 6 16,2 1-11-16,-2-3-123 15</inkml:trace>
  <inkml:trace contextRef="#ctx0" brushRef="#br1" timeOffset="47375.9478">22665 11247 1352 0,'0'3'245'0,"3"5"-46"0,4 3-63 16,6 4-43-16,0 0-14 16,7 1-15-16,0-1-10 15,-1-5-23-15,3-1-7 16,-3-5-5-16,-7-7 0 16,1-9-2-16,1-3 1 15,-4-12-3-15,5-1-1 16,-11-6-1-16,-3-6 1 0,-13-2-1 15,-7-2-3-15,-11 0 17 16,-5 8 3-16,-2 9 7 16,0 11 5-16,5 19-21 15,-1 0-7-15,11 17-14 16,9 1-7-16,14 2-5 16,10 0 1-16,15 0-13 15,4-3-17-15,12 1-87 16,0 3-57-16</inkml:trace>
  <inkml:trace contextRef="#ctx0" brushRef="#br1" timeOffset="47579.0248">23054 11327 1608 0,'1'3'333'0,"2"2"-147"16,0-3-105-16,-3-2-48 16</inkml:trace>
  <inkml:trace contextRef="#ctx0" brushRef="#br1" timeOffset="47953.9183">23258 11137 1365 0,'1'2'245'0,"9"-2"-41"0,2-2-60 15,10 2-66-15,7 0-16 16,2 1-25-16,6 1-7 16,-7-1-16-16,-3 0-6 15,-5-1-11-15,-9 3-22 16,-3-3-78-16,-2 2-54 16</inkml:trace>
  <inkml:trace contextRef="#ctx0" brushRef="#br1" timeOffset="48110.1572">23417 11156 1350 0,'-4'7'257'16,"-1"7"-58"-16,2 3-56 15,-2 2-25-15,5 4-34 16,4 1-8-16,-3-3-31 16,4 1-14-16,1-10-31 15,-2-6-37-15</inkml:trace>
  <inkml:trace contextRef="#ctx0" brushRef="#br1" timeOffset="48438.1766">23749 11238 1576 0,'-3'5'304'0,"-11"6"-131"0,3 2-22 15,-7 2-51-15,0-2-24 16,1 0-33-16,-3-3-13 16,3-8-16-16,1-2-7 15,3-8-15-15,2-1-8 16,7-5-17-16,0-1-3 0,3-2 6 16,4 0 5-16,6 2 10 15,2 5 2-15,9 9 8 16,2 4 0-16,1 12 5 15,2 4 1-15,-2 6 2 16,-1-1 2-16,-3 3 4 16,-4-4 102-16</inkml:trace>
  <inkml:trace contextRef="#ctx0" brushRef="#br1" timeOffset="48625.6208">23849 11186 1552 0,'5'5'321'0,"5"8"-44"15,5 4-127-15,6 13-72 16,3 2-15-16,-1 11-29 0,1 1 1 16,-2-1-14-16,-7 0-34 15,-6-15-72-15,1-6-66 16</inkml:trace>
  <inkml:trace contextRef="#ctx0" brushRef="#br1" timeOffset="48813.1083">24063 11206 1425 0,'-6'-2'282'0,"-4"2"31"15,-6 4-47-15,-4 12-97 16,-8 4-33-16,-3 13-49 15,-3 9-24-15,-2 4-29 16,7 7-11-16,4-7-31 16,4-7-32-16,6-10-103 15,2-6-9-15</inkml:trace>
  <inkml:trace contextRef="#ctx0" brushRef="#br1" timeOffset="49000.5325">24193 11364 1912 0,'0'-2'497'15,"1"-3"-365"-15,2 4-53 16,-3 1-73-16,0 0 32 15</inkml:trace>
  <inkml:trace contextRef="#ctx0" brushRef="#br1" timeOffset="49547.3108">21799 11630 1272 0,'10'4'187'0,"29"-2"-206"15,27-2-15-15,60 0 45 16,26-8 40-16,55 3 38 16,19 4 18-16,27-1 0 15,4 1-26-15,-10-1-46 16,-19-2-16-16,-44-1-8 15,-22 3-1-15,-49 1-6 16,-23-3-24-16,-48 3-68 16,-23-1-26-16,-51 2-107 15</inkml:trace>
  <inkml:trace contextRef="#ctx0" brushRef="#br1" timeOffset="49797.2232">22037 11735 1008 0,'-15'2'382'0,"5"5"-228"0,22-3-97 15,57-4-33-15,31-1 16 16,45-5 30-16,37 1 13 16,29-3 28-16,15 4-19 15,8 2-41-15,-18 1-15 16,-29 4-23-16,-25 0-3 15,-46 2-3-15,-23-1 0 16,-35 4-15-16,-20-5-36 16,-21 0-302-16</inkml:trace>
  <inkml:trace contextRef="#ctx0" brushRef="#br1" timeOffset="64246.9347">17149 17548 744 0,'0'0'450'0,"-2"-7"-185"16,1 6-133-16,0 0-17 16,-1-1-3-16,1 1 1 15,-4 0-5-15,-10 1-9 16,-28 11 1-16,26-2-31 16,-2-1-16-16,3 1-25 15,3 3-8-15,12 1-13 0,4 1-4 16,9-1-3-16,3 0-3 15,11 2 2-15,1-3 1 16,-4 1 1-16,0 0 7 16,-11-1 17-16,-9 3 15 15,-3 4 27-15,-7-3 15 16,-17-5-5-16,-1-3-11 16,1-9-28-16,-10-6-13 0,15-10-51 15,2 1-43-15</inkml:trace>
  <inkml:trace contextRef="#ctx0" brushRef="#br1" timeOffset="72604.4607">21926 10454 1477 0,'0'-8'245'0,"0"-2"-73"15,0 5-18-15,2 12-43 16,6 13-18-16,-1 13-38 16,-4 5-15-16,-3 6-23 15,-1 1-6-15,3-1-3 16,1-6 4-16,-1-9-45 16,-2-9-44-16,4-10-170 15,-4-8-140-15</inkml:trace>
  <inkml:trace contextRef="#ctx0" brushRef="#br1" timeOffset="72869.92">22115 10531 1158 0,'5'-8'329'0,"8"-7"-169"16,-4 5-6-16,-9 4-6 15,-3 5-20-15,-12 8-29 16,-4 2-24-16,-7 6-33 0,-2 6-13 15,-2 0-13-15,1 1-5 16,3-3-10-16,5-4-1 16,7-2-4-16,7-4-1 15,13 0 3-15,6-2 1 16,17 2 2-16,3 1 2 16,6-5 6-16,5 5-25 15,-4-3-109-15,-2-2-107 16</inkml:trace>
  <inkml:trace contextRef="#ctx0" brushRef="#br1" timeOffset="73041.7699">22312 10559 1515 0,'-3'-4'299'16,"1"-3"-49"-16,-2 3-87 15,1 5-23-15,2 13-55 16,1 3-15-16,-6 11-22 15,2 6-7-15,-2-1-19 16,4 3-8-16,4-9-31 16,4-4-41-16,2-6 210 15</inkml:trace>
  <inkml:trace contextRef="#ctx0" brushRef="#br1" timeOffset="73479.1313">22517 10606 1437 0,'-1'10'235'0,"-5"2"-41"16,1 11-116-16,3 3-21 16,-5-3-26-16,5 3-9 15,2-8-4-15,-1-5-2 0,9-5-2 16,-8-8 4-16,6-9 6 15,-1-6 1-15,-2-11 4 16,2-3 5-16,-2-1 15 16,-3-1 9-16,-1 3 2 15,-1 2-7-15,1 7-8 16,1 9-11-16,1 12-10 16,4 10-6-16,0 7-11 15,2 2-3-15,5 6-2 16,3 0 0-16,3-1-1 15,3-3 0-15,0-6 3 16,1-9 1-16,-2-8 4 16,-3-5 3-16,-5-10 5 15,-1-3 0-15,-3-5-1 16,-1-1-2-16,0 1-8 16,-7 2-23-16,0 9-81 15,0 1-27-15</inkml:trace>
  <inkml:trace contextRef="#ctx0" brushRef="#br1" timeOffset="73682.2195">22849 10522 1569 0,'3'-1'311'0,"3"1"-119"15,-6 0-32-15,0 0-57 16,0 0-28-16,4 23-25 15,8 35-17-15,-12-27-23 16,5 5 0-16,-7-11-43 16,2 2-35-16,5-11-109 15,-1-7-125-15</inkml:trace>
  <inkml:trace contextRef="#ctx0" brushRef="#br1" timeOffset="73885.3657">22994 10522 1235 0,'1'-6'324'0,"4"2"-78"16,-1 5-10-16,-3 8-58 15,1 5-21-15,0 6-42 16,1-2-18-16,4 12-40 0,-1 0-17 16,4 2-24-1,-3-3-5-15,-3-8-3 0,2-4-5 16,-3-9-50-16,1-2-49 15,-4-7 57-15</inkml:trace>
  <inkml:trace contextRef="#ctx0" brushRef="#br1" timeOffset="74041.4984">22912 10673 1560 0,'2'0'343'0,"1"-1"-47"16,6-2-109-16,13 3-121 15,-1 0-28-15,10 0-21 16,0 1-24-16,-1 0-270 16</inkml:trace>
  <inkml:trace contextRef="#ctx0" brushRef="#br1" timeOffset="74275.8503">23159 10560 1239 0,'0'-2'327'0,"9"0"-35"0,9-2-119 16,8 2-98-16,5-2-13 15,5 1-39-15,-4 2-4 16,-2 0-3-16,1 1-21 15,-9-1-87-15,-2-4-85 16</inkml:trace>
  <inkml:trace contextRef="#ctx0" brushRef="#br1" timeOffset="74416.4412">23360 10537 1249 0,'-5'9'318'15,"-2"10"-89"-15,5 2-62 16,2-1-21-16,0 1-35 15,3 1-20-15,-1-4-34 16,-2-1-18-16,5-2-23 16,-4-7-33-16,6-4-45 15</inkml:trace>
  <inkml:trace contextRef="#ctx0" brushRef="#br1" timeOffset="74635.1697">23578 10522 1609 0,'-2'4'377'0,"1"1"-82"0,0 4-92 16,0 6-89-16,0 1-24 16,2 7-42-16,1 2-14 15,6 2-15-15,-1-2-24 16,0-8-66-16,1-2-47 15,-4-9 47-15</inkml:trace>
  <inkml:trace contextRef="#ctx0" brushRef="#br1" timeOffset="74822.5951">23709 10480 1678 0,'1'0'408'0,"3"8"-152"15,5 8-83-15,4 8-69 16,-5 1-29-16,2 4-27 16,-7 1-9-16,0 2-21 15,-1 1-21-15,-3-7-59 16,1-2-35-16,1-9-72 16</inkml:trace>
  <inkml:trace contextRef="#ctx0" brushRef="#br1" timeOffset="75072.5044">23926 10578 1257 0,'-5'0'306'0,"-4"2"-73"0,-5-2-33 16,-7 3-69-16,5 4-16 15,-6 1-50-15,2 2-19 16,1 5-32-16,2-4-6 15,8 4-8-15,5-1 1 16,10-3 12-16,0-1 4 0,11-2 5 16,1-1-3-16,6-3-10 15,3 3 0-15,2-5-50 16,-1-2-34-16</inkml:trace>
  <inkml:trace contextRef="#ctx0" brushRef="#br1" timeOffset="75275.582">24043 10504 1540 0,'0'-3'321'0,"0"3"-43"16,2 7-56-16,-2-7-91 16,1 7-28-16,2 18-38 15,6 30-18-15,-7-29-24 16,1 8-10-16,2-4-6 15,-3-4-16-15,3-5-49 16,-2-9-43-16,0-8-97 0</inkml:trace>
  <inkml:trace contextRef="#ctx0" brushRef="#br1" timeOffset="75478.6911">24242 10499 1546 0,'0'-2'338'0,"9"8"-46"15,-9-3-34-15,0 12-101 16,6 8-41-16,-6-2-54 16,4 8-24-16,1 3-19 15,-5-5-4-15,7 2-8 16,-5-2-2-16,4-7-2 16,2-1-16-16,0-10-50 15,-3-5-48-15,2-3 333 16</inkml:trace>
  <inkml:trace contextRef="#ctx0" brushRef="#br1" timeOffset="75666.1154">24130 10661 1593 0,'9'-4'378'16,"6"-4"-54"-16,14 3-177 15,1 4-46-15,1 2-54 0,-4-1-18 16,-2 4-12-16,-2 3 193 16</inkml:trace>
  <inkml:trace contextRef="#ctx0" brushRef="#br1" timeOffset="80571.2137">22222 17227 1256 0,'2'-5'280'0,"2"-7"-115"0,-1 4-6 16,-3 3-30-16,2 4-29 15,-2 7-37-15,0-6-11 16,0 2-24-16,-1 20-6 16,-5 36-13-16,2-27 1 15,2 1-75-15,2-2-65 16</inkml:trace>
  <inkml:trace contextRef="#ctx0" brushRef="#br1" timeOffset="80743.0743">22360 17227 1209 0,'-4'-7'342'15,"4"-2"-89"-15,-11 3-62 16,7 5-24-16,2 10-43 16,-2 4-29-16,11 13-43 15,-7 2-13-15,4 8-14 16,4-1-29-16,1-3 49 15</inkml:trace>
  <inkml:trace contextRef="#ctx0" brushRef="#br1" timeOffset="81446.3121">22002 17684 796 0,'3'-1'427'0,"2"1"-196"15,3 0-108-15,-7-5-11 16,2 4 2-16,-3-5-6 15,-1 5-11-15,0 0-25 16,0 0-8-16,-13-5-22 16,-30-7-11-16,17 17-18 0,-2-2-8 15,3 12-6-15,2-4-1 16,2 6-1-16,9 5 1 16,-5-7 2-16,3 2-1 15,8-3 0-15,-3-3 0 16,8 3 1-16,-1-7 3 15,1 1 3-15,3 1 2 16,5-7 2-16,4 3-1 0,11-7-3 16,-2-5-2-1,12 6 3-15,-1-1 0 0,1 8 5 16,7 8 0-16,-8 1 1 16,2 7 5-16,-10 7 7 15,-8 0 8-15,-15 3 12 16,-7 3 0-16,-13-1-4 15,-3-2-4-15,-11-11-13 16,-3-6-5-16,0-10-33 16,-1-9-25-16,10-5-46 15,6-5-22-15,10-7-122 16</inkml:trace>
  <inkml:trace contextRef="#ctx0" brushRef="#br1" timeOffset="81899.2699">22349 17769 1451 0,'15'-10'266'15,"7"-8"-13"-15,4 10-90 16,-1 6-6-16,-1 12-38 16,1 5-15-16,-2 10-28 15,-7 2-7-15,-2 6-26 16,2 2-12-16,-4-3-12 15,-3-4-5-15,-2-9-1 16,-6-7-1-16,0-8-15 16,1-4-11-16,-3-9-24 15,1-3-12-15,-4-10 2 16,-4-2 8-16,-2 6 16 16,-2 3 8-16,-7 15 9 15,3 9 5-15,-7 15 13 16,-4 6 7-16,4 6 0 0,4 0-7 15,4-7-17-15,3-7-34 16</inkml:trace>
  <inkml:trace contextRef="#ctx0" brushRef="#br1" timeOffset="82446.033">22856 17796 1406 0,'-2'-4'220'0,"-11"0"-75"15,-4 0 4-15,-3 3-30 16,-4 2-21-16,4 4-34 16,1 5-16-16,4 2-28 15,4 3-3-15,6 3-3 16,5-3 2-16,5 1 1 15,6-4-1-15,7-5-2 0,-1-3-1 16,4-6-3-16,-2 0 2 16,-7-5-5-16,1 1-2 15,-12 1-9-15,-7 1-3 16,-13 4-1-16,-2 1 0 16,-3 7 4-16,5 7 0 15,3 0 2-15,-1 6 1 16,13-1 2-16,4-2 4 15,13 3 2-15,6-8 0 0,5-1 1 16,3-2-1-16,1-6-2 16,-5-1 2-16,-3-9-33 15,-2-2-28-15,-3-5-118 16,-1-2-99-16</inkml:trace>
  <inkml:trace contextRef="#ctx0" brushRef="#br1" timeOffset="82742.8282">22945 17889 1274 0,'0'4'310'16,"4"2"-66"-16,3 9-55 16,-4 3-27-16,8 5-45 15,1-2-20-15,-8-3-36 16,1-1-12-16,-4-8-20 16,-1 2-6-16,-5-9 0 15,0-6-3-15,-2-9-12 16,0-8-8-16,3-7-14 0,1 3-4 15,2-6 2-15,5 2 3 16,8 6 4-16,6 2 1 16,2 10 7-16,2 6 1 15,-1 7 17-15,-4 8 9 16,-1 10 15-16,-3 6 8 16,-3 8-7-16,0 0-5 15,0-5-11-15,-2 1-20 16,-3-8-52-16,2-4 362 0</inkml:trace>
  <inkml:trace contextRef="#ctx0" brushRef="#br1" timeOffset="83039.4166">23235 17812 1564 0,'11'0'300'0,"6"0"-108"16,12 0-80-16,-4-1-8 15,2 3-42-15,-4-1-18 16,-9-1-25-16,9 0-6 15,-6-2-13-15,1 0-10 16,1-3-46-16,-8-1-41 16,-1 2-81-16,-6 1-40 15</inkml:trace>
  <inkml:trace contextRef="#ctx0" brushRef="#br1" timeOffset="83180.049">23414 17790 183 0,'-8'5'283'0,"-4"3"228"15,1 5-92-15,5 5-228 16,1 0-15-16,3 10-18 15,1-4-13-15,1 4-29 16,7 1-10-16,3-2-39 16,8-3-15-16,-7-4-21 15,-1-5-22-15,-1-8 385 16</inkml:trace>
  <inkml:trace contextRef="#ctx0" brushRef="#br1" timeOffset="83679.8568">23835 17827 1297 0,'-1'7'305'0,"-1"5"-31"0,-7 9-78 15,0 2-13-15,-4 5-53 16,-4-4-28-16,-7-2-43 15,-5-1-15-15,-3-9-18 16,-1-1-6-16,6-11-4 16,-2-8-2-16,7-10-6 15,5 5-3-15,3-6-7 16,8 0-4-16,11 0-6 16,5-2 0-16,11 9 1 15,2 5 2-15,3 10 8 16,3 9 1-16,-1 9 7 15,-2 2 1-15,-2 2-2 16,-3 3 1-16,-6 0-2 16,-5-1 0-16,-6-5-42 15,-5-7-38-15,1-12 229 16</inkml:trace>
  <inkml:trace contextRef="#ctx0" brushRef="#br1" timeOffset="83851.6828">23714 17551 1768 0,'0'1'420'0,"2"7"-257"16,3 2-44-16,5 15-48 16,-1 2-15-16,0 4 311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08:29:59.38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2242 7799 1520 0,'-19'-13'273'0,"-20"-7"-85"16,-3 5-47-16,4 18-50 15,1 16-27-15,4 18-25 16,6 6-2-16,14 9-15 16,9 0-3-16,16-3-5 15,11-7-3-15,14-15-2 16,0-5 3-16,8-17 0 16,-3-3 2-16,-3-8-1 15,-2-5-3-15,-16-2-6 16,-8-2-2-16,-19 4-3 15,-14 2 0-15,-11 4 1 16,-8 8-1-16,-2 4 1 16,-2 2-1-16,0 13-3 15,6 4 1-15,6 11 0 0,8 8 2 16,14 6 4-16,7 1 1 16,18-4-3-16,8-8 0 15,6-15 3-15,7-7-3 16,4-13 3-16,5-5 2 15,6-8-2-15,-8-10 2 16,-6-9-11-16,-9-4-4 16,-7-4-7-16,-4 3 1 15,-12 6 10-15,-4 6 3 0,-5 9 15 16,-2 4 3-16,1 10 15 16,-2 7 8-16,6 10 7 15,3 6-4-15,5 10-10 16,7-4-9-16,2 3-14 15,-1-7 3-15,0-6-13 16,-6-2-27-16,-4-7-97 16,-4-4-69-16</inkml:trace>
  <inkml:trace contextRef="#ctx0" brushRef="#br0" timeOffset="154.1435">2374 8044 1460 0,'-5'-6'316'0,"-5"-2"66"16,4 2-172-16,6 8-154 0,1 4-24 15,9 2-106-15,2 4-383 16</inkml:trace>
  <inkml:trace contextRef="#ctx0" brushRef="#br0" timeOffset="434.2779">2638 8244 1438 0,'6'2'259'15,"8"7"-28"-15,1 15-84 16,1 5-2-16,1 11-22 15,-2 0-10-15,2-6-14 16,1-8-11-16,-1-14-26 16,3-12-3-16,4-13-8 15,1-7-5-15,6-14-12 16,-2-4-6-16,-6-3-14 16,-1 2-4-16,-8 8-79 15,0 6 25-15</inkml:trace>
  <inkml:trace contextRef="#ctx0" brushRef="#br0" timeOffset="929.0848">3324 8233 1621 0,'-8'8'342'0,"-8"12"-159"16,-10 6-21-16,-8 4-70 15,-2-1-22-15,-5-5-33 16,4-3-13-16,11-13-17 16,4-1-1-16,11-13-10 15,2-5-10-15,5-5-14 16,4-4-4-16,3 0 4 15,6 1 7-15,3 5 10 16,3 5 1-16,7 12 0 16,-1 7 3-16,1 10 14 15,3 4 10-15,0 1 10 16,0 2 4-16,3-6-5 16,3-8-5-16,0-7-6 15,3-6-2-15,1-8-1 16,0-1 0-16,-8-7 0 15,-4-3 0-15,-5-4-1 0,-9-4-3 16,-3-1-3-16,-3 1-4 16,-1 12-3-16,1 8-4 15,-4 22 31-15,5 11 15 16,-1 15 23-16,-2 3 3 16,11 0-23-16,-4-3-18 15</inkml:trace>
  <inkml:trace contextRef="#ctx0" brushRef="#br0" timeOffset="1528.171">4593 8667 1561 0,'-2'1'302'0,"-1"12"-99"15,-2 9-23-15,-1 25-48 16,4 16-17-16,-2 21-34 15,0 4-8-15,0 7-36 16,0-5-10-16,0-16-10 16,3-7-2-16,-2-28-15 15,3-10-20-15,1-19-85 16,2-10-68-16</inkml:trace>
  <inkml:trace contextRef="#ctx0" brushRef="#br0" timeOffset="1936.7307">4501 8703 1544 0,'13'-13'277'0,"24"-7"-105"15,9 6-37-15,1 10-50 16,4 7-24-16,-13 12-31 16,-10 3-7-16,-16 11-3 15,-12 5 0-15,-16 6 1 16,-4-1 1-16,-4-5-5 16,1-5-3-16,4-15-9 15,-1-7-9-15,12-9-19 16,9-9-5-16,14 0 0 15,6-3 5-15,10 4 15 16,4 4 4-16,4 6 3 16,0 7 4-16,-17 9 6 15,-11 6 4-15,-24 9 4 16,-14 0 0-16,-10 1-3 16,-3 1-14-16,6-14-57 0,7 0-49 15,9-16-190-15</inkml:trace>
  <inkml:trace contextRef="#ctx0" brushRef="#br0" timeOffset="2162.4162">5156 8415 1627 0,'-1'-4'378'0,"-5"4"-133"16,-1 4-55-16,-3 12-89 15,-4 6-33-15,-2 7-30 16,-2 4-23-16,6 4-83 16</inkml:trace>
  <inkml:trace contextRef="#ctx0" brushRef="#br0" timeOffset="2553.5725">5427 8883 1537 0,'1'2'317'0,"6"3"-47"16,6 1-54-16,15-4-110 15,6-2-32-15,11-4-44 16,3 1-8-16,3-2-22 16,-4 5-29-16,-8 3-126 15</inkml:trace>
  <inkml:trace contextRef="#ctx0" brushRef="#br0" timeOffset="2772.2547">5474 9079 1693 0,'13'1'381'16,"17"2"-204"-16,9 0-37 16,17-3-74-16,1 0-21 0,2-4-44 15,0-3 381-15</inkml:trace>
  <inkml:trace contextRef="#ctx0" brushRef="#br0" timeOffset="3609.3828">6283 9176 1355 0,'5'-7'219'15,"11"-8"-95"-15,6-6-4 16,5-15-7-16,10 1-25 15,-4-14-32-15,2-6-8 0,-8-2-12 16,-8 2-1-16,-10 2 8 16,-3 9 5-16,-5 18 16 15,-2 6 5-15,-7 23-2 16,-4 11-2-16,4 21-18 16,3 12-6-16,10 21-18 15,3 4-5-15,2 4-6 16,3-5-5-16,0-11-1 15,6-4-22-15,1-17-86 16,2-7-75-16</inkml:trace>
  <inkml:trace contextRef="#ctx0" brushRef="#br0" timeOffset="3938.5019">6933 8891 1339 0,'-11'-4'294'16,"-12"-2"44"-16,-6 4-113 15,2 10-103-15,0 6-43 16,2 13-59-16,9 5-15 16,14 7-9-16,2 4-3 15,19 2-1-15,7 1 1 16,10-7 3-16,3-6 2 0,-1-15 2 15,-1-12 1-15,-1-14 6 16,-1-10 5-16,-10-15 15 16,-9-5 8-16,-17-8 14 15,-9 0 2-15,-17 0-4 16,-3 1-10-16,-1 8-20 16,-2 2-15-16,13 17-76 15,5 7 412-15</inkml:trace>
  <inkml:trace contextRef="#ctx0" brushRef="#br0" timeOffset="4372.9139">7288 9233 1399 0,'7'5'256'16,"10"0"-15"-16,9-5-39 15,-1-12-50-15,2-8-30 0,1-11-49 16,-3-3-16-16,-1-9-23 15,-5-1-9-15,-10-3-8 16,-9-4-1-16,-8-3-3 16,-5-1-2-16,-5-3-2 15,-1 6-2-15,-1 18 12 16,-6 9 1-16,3 27 0 16,0 11-3-16,-1 21-17 15,6 12 0-15,5 19 2 16,14 7 6-16,21 2 4 15,9-7-1-15,15-12-2 16,-1-9 0-16,7-12-50 16,3-7-32-16</inkml:trace>
  <inkml:trace contextRef="#ctx0" brushRef="#br0" timeOffset="4820.4881">7977 9040 1140 0,'-2'-4'356'0,"-7"-2"-157"16,-5-4-9-16,0 4-21 15,-8-1-7-15,0 5-40 16,-1 6-22-16,3 7-54 15,5 7-22-15,8 9-20 16,7 3-4-16,7 0 0 16,4-1-1-16,11-11 2 15,6-4 5-15,8-15 7 16,2-6 4-16,-7-14 7 16,-10-4 4-16,-20-2 0 0,-6-1-7 15,-20 4-41-15,-6 4-35 16</inkml:trace>
  <inkml:trace contextRef="#ctx0" brushRef="#br0" timeOffset="5541.0061">8359 9160 867 0,'4'0'522'16,"3"0"-298"-16,2-3-56 0,-5-3 0 15,3-5-42-15,-3-3-5 16,-2-2-31-16,0-2-18 15,-2 0-16-15,-5-1-5 16,-5 0-10-16,-6 3-2 16,-7 1-8-16,-3 8-3 15,-4 9-10-15,1 5-8 0,1 10-11 16,2 2-4-16,10 4-4 16,7 3 0-16,10-1 1 15,7-4 2-15,11-5 1 16,1-5 2-16,7-7-2 15,-1-5 1-15,-5-10-9 16,-2-1-3-16,-8-5-4 16,2 5 1-16,-9-1 9 15,-1 0 5-15,-2 8 0 16,-1 2 1-16,4 9 1 16,6 9 2-16,4 13 6 15,-5 6 4-15,1 12 9 16,-3 4 15-16,-9 5 20 15,-7-2 12-15,-13-4 1 16,-5-2-15-16,-12-16-14 16,-3-5-9-16,-4-21-12 0,1-12-11 15,14-17-39-15,9-6-29 16,20-9-89-16,11-5 36 16</inkml:trace>
  <inkml:trace contextRef="#ctx0" brushRef="#br0" timeOffset="5889.7622">8489 9477 1306 0,'3'-12'282'16,"4"-6"-76"-16,-1 1-16 16,0 9-9-16,-2 6-28 15,1 2-21-15,0 10-47 16,-3 3-16-16,1 3-23 15,1 7-11-15,-3-2-16 16,1 4-8-16,-2 0-4 0,1-6-10 16,4 2-55-16,0-3-33 15,4-8-182-15</inkml:trace>
  <inkml:trace contextRef="#ctx0" brushRef="#br0" timeOffset="6173.0494">8699 9483 1335 0,'-6'0'295'0,"-6"-3"25"15,0 4-99-15,0 10-99 16,2-3-44-16,5 5-53 16,4 0-11-16,5 0-10 15,2 2-3-15,8 0-1 16,5 2 0-16,7-5 2 15,3-4 8-15,-2-8 15 16,-1-5 10-16,-6-9 22 16,-5-2 7-16,-6-1 4 15,-9-4 1-15,-12 3-23 16,-7-1-9-16,-11 4-35 16,3 1-34-16,4 5 19 15</inkml:trace>
  <inkml:trace contextRef="#ctx0" brushRef="#br0" timeOffset="6632.9364">8983 9030 1565 0,'-1'6'286'16,"-3"3"-106"-16,24 1-132 15,13-6 1-15,42-3 7 16,19 5 1-16,28-4 7 0,28 2-12 15,8-3-27-15,1-8-5 16,0-8-22-16,-13-4-35 16,-22-7-91-16,-13 0-44 15</inkml:trace>
  <inkml:trace contextRef="#ctx0" brushRef="#br0" timeOffset="7326.5772">9414 8301 1168 0,'6'0'332'16,"8"0"-155"-16,10 2-44 16,12 0-39-16,3-2-22 15,10 0-25-15,-3-1-7 16,-1-2-13-16,-6-3-6 16,-17 0-7-16,-8 2-1 15,-14-1-10-15,-2 1-3 0,-11 2-6 16,-7-1-1-16,-5 4 2 15,-2 5 2-15,4 5-2 16,4 6 0-16,6 6 6 16,3 1 4-16,6 9 6 15,4 4 3-15,9 6 2 16,4 1 0-16,2 1 15 16,1 2 8-16,-7-4 14 15,-4 0 7-15,-10-11 2 16,-5-2-5-16,-7-8-10 15,-5-7-6-15,-2-8-13 16,-3-7-6-16,6-10-10 16,4-2-9-16,10 1-14 15,5 0-5-15,10 6-4 16,7 0 2-16,6 0 5 16,6 2 4-16,11 3 3 15,6 0 2-15,6 3-5 0,-3-2-29 16,-7-1-85-16</inkml:trace>
  <inkml:trace contextRef="#ctx0" brushRef="#br0" timeOffset="7552.5353">10049 8050 1602 0,'1'-8'391'16,"-2"0"-99"-16,0 13-97 15,-1 8-33-15,-8 18-80 16,2 6-24-16,-8 8-24 16,2 6-22-16,7 5 20 15</inkml:trace>
  <inkml:trace contextRef="#ctx0" brushRef="#br0" timeOffset="8415.6335">9385 9331 1532 0,'7'0'257'16,"12"-1"-112"-16,7 1-44 16,16 4-48-16,4-2-4 15,11 0-17-15,-1-2-5 16,1-2-10-16,-10 1-12 15,-13-3-52-15,-16 2-49 16,-20-4-94-16,-4 3-13 16,-18-2 22-16,1 4-71 15,-12 1-124-15,-2 2 51 0,3 5 257 16,-2 1 163-16,16 7 281 16,8 1-6-16,6 8-193 15,8 2-59-15,-1 5-7 16,3 5-7-16,4 0 10 15,2 1-3-15,4-3-13 16,-4 0-3-16,-3-2-18 16,-4-2-7-16,-8-3-11 15,-5-1-5-15,-7-3-17 16,-1-5-6-16,-7-4-9 16,0-5-6-16,-2-11-12 15,4-1-5-15,7-9-9 16,5-1-5-16,8 1 3 15,3 3 1-15,7 3 4 16,1 5 1-16,11 3 3 16,8 1-1-16,4 0 1 15,7-2 1-15,12-2-2 0,-3-2-24 16,2-1-80-16,2-1-70 16</inkml:trace>
  <inkml:trace contextRef="#ctx0" brushRef="#br0" timeOffset="8879.8354">10038 9724 1084 0,'-3'-3'402'15,"-3"-5"-197"-15,-7 3-64 16,0 5-13-16,-8 1-31 16,0 4-4-16,2 5-24 0,-3 1-17 15,11 4-35-15,2 3-11 16,3 3-6-16,10 4-2 16,4 2-2-16,9-3 3 15,8-4 1-15,4-5 2 16,4-14 9-16,-6-5 5 15,-3-11 30-15,-6-5 8 0,-9-6 11 16,-7 1-1 0,-11 0-18-16,-5 1-30 0</inkml:trace>
  <inkml:trace contextRef="#ctx0" brushRef="#br0" timeOffset="13952.253">10792 8961 1355 0,'-4'0'250'0,"0"-2"-55"15,9 2 2-15,-5 0-26 16,18 1-18-16,51 5-50 16,-21-8-24-16,6-3-51 15,1-1-5-15,-4 2-74 16,-3 1-77-16</inkml:trace>
  <inkml:trace contextRef="#ctx0" brushRef="#br0" timeOffset="14145.7411">10864 9127 1595 0,'14'1'326'0,"19"2"-134"16,7-1-35-16,13-2-74 16,5-1-31-16,-1 0-67 15,-2-2 14-15</inkml:trace>
  <inkml:trace contextRef="#ctx0" brushRef="#br0" timeOffset="14688.0236">11671 9074 1349 0,'0'-6'246'0,"6"-6"-57"15,3-3-36-15,6-7-52 16,2-3-16-16,-1-9-15 16,-2-2-7-16,0-3-10 15,-8 1-1-15,2 4-7 16,-5-1 1-16,-2 11-9 15,6 6-12-15,-6 9-12 16,1 9-7-16,-2 9-3 16,1 8 7-16,-1 18 8 15,2 11-2-15,3 18-2 16,-3 7-3-16,0-3-4 16,3-5 4-16,1-16-37 15,4-10-37-15,7-13-200 16</inkml:trace>
  <inkml:trace contextRef="#ctx0" brushRef="#br0" timeOffset="15048.9559">12248 8846 1530 0,'-13'-8'320'16,"-14"-6"-56"-16,-5 8-103 15,4 9-51-15,-4 10-74 16,3 8-19-16,12 16-17 16,-1 5-3-16,20 6-1 15,8 5 0-15,13-6 1 16,8-6 1-16,6-11 3 15,1-12 1-15,1-16 6 16,-2-5 3-16,-6-18 9 16,-5-10 5-16,-14-5 27 15,-7-4 18-15,-18-4-1 16,-10 0-7-16,-8 1-36 16,-6 6-33-16,-2 11-50 15</inkml:trace>
  <inkml:trace contextRef="#ctx0" brushRef="#br0" timeOffset="15865.6997">12696 9188 1227 0,'0'6'284'0,"-1"7"-138"15,2-5-15-15,4-8-6 16,5-6-9-16,12-16-26 16,3-8-8-16,5-12-36 0,0-8-4 15,-2-4-6 1,-4-5-3-16,-10-6-6 0,-4 4-7 15,-10 6-10-15,-9 5 2 16,-8 22 14-16,-7 9 7 16,-6 16 6-16,2 8-3 15,-1 12-17-15,8 3-10 16,5 15-16-16,7 6 3 16,16 18 4-16,2 4 2 0,14 0 7 15,7-4 1-15,11-13-5 16,8-8-27-16,7-12-113 15,2-6-332-15,49-97 206 125,0 0 362-125,-111 74-21 0,-4 2 86 16,-2-1-16-16,-7 5-55 16,-4 3-21-16,1 8-37 15,5 7-14-15,5 0-12 16,10 7 0-16,18-3 0 16,3-4 2-16,11-7 10 0,1-8 5 15,-3-11 13-15,-2-3 4 16,-12-8-4-16,-7-2-4 15,-9-3-11-15,0 0-4 16,-7-2-60-16,0 6-35 16</inkml:trace>
  <inkml:trace contextRef="#ctx0" brushRef="#br0" timeOffset="16410.1647">13577 9121 1397 0,'8'-3'228'0,"2"-8"-70"16,-1-3-8-16,-3-1-35 15,-6-1-2-15,-5 1 5 16,-4-2-10-16,-13-2-17 0,-4 3-12 16,-8 6-27-16,2 8-15 15,8 8-31-15,2 1-9 16,13 9-8-16,7-3 0 31,2-8-1-31,0 2 1 0,9 20-4 0,9-1-2 16,9-8-2-16,-2-14 2 15,0-6 6-15,-1-4 4 16,-2-2 6-16,-1 4 1 0,-2 4-2 16,-4 2 0-16,-2 13 4 15,-2 4 5-15,-5 16 7 16,0 3 3-16,-14 10 6 15,-5 2 1-15,-20-2 13 16,-5 0 6-16,-3-16-3 16,-2-9-2-16,13-18-16 15,2-12-24-15,16-19-62 16,7-5-46-16,10-11-382 16</inkml:trace>
  <inkml:trace contextRef="#ctx0" brushRef="#br0" timeOffset="16826.0744">13828 9392 1433 0,'-1'-3'288'16,"0"1"3"-16,1 10-128 15,0 8-35-15,0 10-64 16,0 3-12-16,-2 3-17 16,0 1-9-16,2-6-15 15,0-1-7-15,5-8-85 16,2-6-75-16</inkml:trace>
  <inkml:trace contextRef="#ctx0" brushRef="#br0" timeOffset="17094.7484">13996 9488 1530 0,'-4'6'253'16,"-6"8"-128"-16,5 0-30 15,8 6-53-15,5 1-7 16,12-1-8-16,3 0 1 16,7-5 0-16,2-7 2 0,-1-9 14 15,-3-3 20-15,-12-14 31 16,-5 1 12-16,-9-6 10 16,-5-3-10-16,-13-4-33 15,-3 3-18-15,-11 6-28 16,-5 6-11-16,0 11-50 15,2 4-38-15</inkml:trace>
  <inkml:trace contextRef="#ctx0" brushRef="#br0" timeOffset="17712.6887">14539 9090 813 0,'19'4'318'0,"13"4"-177"16,27-5-74-16,19 2-21 15,34-6-6-15,14-5 11 16,23 0 40-16,9 3 16 16,-2 2 10-16,-7 1-20 15,-24 0-62-15,-16 1-18 16,-20-1-7-16,-11-1 9 15,-16-3-132-15</inkml:trace>
  <inkml:trace contextRef="#ctx0" brushRef="#br0" timeOffset="18441.4049">14931 8481 1471 0,'-2'-15'264'16,"-5"-14"-48"-16,13 2-75 15,4 0-16-15,12-1-28 16,3 5-13-16,10 11-25 16,3 10-9-16,2 19-31 15,-2 9-10-15,-11 16-3 16,-11 8 6-16,-18 6 8 16,-13 4 2-16,-18 1 1 15,-13-3-4-15,-6-4-5 0,2-7-2 16,0-14-11-16,13-8-8 15,11-17-9-15,5-9-5 16,16-14 0-16,7-7 2 16,17-3 5-16,10 1 8 15,16 5 10-15,4 8 6 16,6 11 5-16,-6 3-2 16,-10 12-5-16,-1 9-1 15,-11 2 0-15,1 1-34 0</inkml:trace>
  <inkml:trace contextRef="#ctx0" brushRef="#br0" timeOffset="19040.134">15351 8336 1118 0,'2'-2'389'0,"4"-1"-134"0,9 0-57 15,14 2-68-15,6-1-16 16,14-2-38-16,0 0-19 15,-6-2-28-15,-6 3-10 16,-9-2-9-16,-6 2-2 16,-10 1-23-16,-3 2-23 15,-12-1-40-15,-9 1-13 16,-4-2 8-16,-4 0 25 16,1 3 33-16,4 2 9 0,-2 6 12 15,5 2 2-15,1 4 13 16,0 4 9-16,13 9 10 15,-2 4 1-15,8 10-6 16,0-3-5-16,-1 1-1 16,8 4 0-16,-10-3 16 15,2-1 6-15,-2-4 3 16,-11-5 3-16,6-5-10 16,-8-2-3-16,-9-7-2 15,-1-4-6-15,-12-8-4 16,5-7-5-16,3-6-10 15,7-5-5-15,14 4-11 16,3 2-1-16,15 5-1 16,4 2 3-16,11 1 4 15,2 1 2-15,5 6 2 16,-3-3-5-16,2 3-40 0,1 1-219 16</inkml:trace>
  <inkml:trace contextRef="#ctx0" brushRef="#br0" timeOffset="19818.8628">14993 9357 1450 0,'0'-1'227'15,"7"-2"-72"-15,13 2-8 16,12-1-39-16,10-1-6 16,4 1-28-16,1-1-10 15,5 3-26-15,-7 0-13 0,-9 2-12 16,-10 4-2-16,-18 0-8 16,-8-1-10-16,-12 3-20 15,-8-3-7-15,-5-3-4 16,0-1 8-16,1-3 18 15,2 0 4-15,7 2 3 16,1 4 0-16,10 7 0 16,0 1 3-16,7 7 5 15,0 4 4-15,1 8 4 16,0 5-1-16,-4 7 6 16,-2-5 1-16,0 2 1 15,-9 1 0-15,1-5-7 16,-2 0-2-16,2-8-1 15,-3-7 0-15,1-8-1 16,1-8-1-16,-5-9-3 0,5-5-4 16,6-5-8-16,4 2 0 15,11 1-4-15,6 2 3 16,12 7 5-16,2 2 2 16,6 2 1-16,5 3 2 15,0 3-28-15,-3-1-46 16</inkml:trace>
  <inkml:trace contextRef="#ctx0" brushRef="#br0" timeOffset="20182.9903">15565 9765 1371 0,'-12'-3'254'16,"-8"-2"-64"-16,-5 5-69 15,-1 3-37-15,8 10-51 16,2 3-6-16,6 8-8 15,7 4-4-15,9 1-2 16,8 1-2-16,13-5 10 0,4-9 10 16,6-7 12-16,-2-9 3 15,-10-15 5-15,-2-3-4 16,-15-15 5-16,-2-4 1 16,-13-1-13-16,-7 1-13 15,-9 11 349-15</inkml:trace>
  <inkml:trace contextRef="#ctx0" brushRef="#br0" timeOffset="27272.3964">16384 9018 1403 0,'18'8'249'0,"14"-1"-28"16,20 2-99-16,5-3-32 16,9-6-39-16,-3 0-16 15,-5-1-105-15,-4-1-99 16</inkml:trace>
  <inkml:trace contextRef="#ctx0" brushRef="#br0" timeOffset="27452.0835">16520 9143 1520 0,'3'4'274'0,"15"5"-70"16,13 4-45-16,12-3-64 15,9 1-29-15,5-7-45 16,-2 0-60-16</inkml:trace>
  <inkml:trace contextRef="#ctx0" brushRef="#br0" timeOffset="27929.6218">17343 9025 1446 0,'6'-11'209'0,"6"-19"-86"16,5-2-50-16,1-9-16 15,-4-6 1-15,-3 6 19 16,-1-1 18-16,-9 11 2 15,0 8-11-15,-2 14-20 16,-6 7-19-16,0 12-20 16,0 11-8-16,2 19-10 15,3 12-3-15,8 16-3 16,3-1-1-16,8-3 2 0,4-4-9 16,2-15-68-16,-3-4-63 15</inkml:trace>
  <inkml:trace contextRef="#ctx0" brushRef="#br0" timeOffset="28304.2306">17861 8756 1469 0,'-14'-11'281'16,"-10"-6"-25"-16,-3 12-107 15,-1 5-24-15,0 17-78 16,-1 8-24-16,9 20-25 16,4 7-7-16,15 6-2 15,5 3 0-15,19-12 3 16,6-6 2-16,12-14 6 15,6-7 0-15,5-18 8 16,2-4 1-16,-9-17 7 0,-6-6 6 16,-19-14 20-16,-9-5 9 15,-16-5 5-15,-8-3-5 16,-9-1-19-16,-8 4-14 16,1 11-49-16,0 7-35 15</inkml:trace>
  <inkml:trace contextRef="#ctx0" brushRef="#br0" timeOffset="28757.8595">18231 9141 1489 0,'7'6'240'0,"11"3"-99"16,4-4 0-16,8-15-34 0,4-5-5 15,1-13-17-15,3-1-8 16,-11-10-18-16,-5-4-5 16,-6-2-12-16,-12-8-7 15,-7-3-8-15,-10-4-7 16,-12 3-6-16,-4 6-1 16,-3 17 7-16,-2 10 1 15,5 22-6-15,3 9-10 16,6 19-19-16,8 11-7 0,9 13 5 15,9 9 3-15,22 11 7 16,9 1 4-16,18-9-10 16,4-7-23-16,0-17-92 15</inkml:trace>
  <inkml:trace contextRef="#ctx0" brushRef="#br0" timeOffset="29172.4375">18943 9040 1362 0,'0'-5'241'16,"-6"-5"-55"-16,-2 0-1 31,5 6-33-31,-1 0 5 0,-20-12-19 0,-6-1-19 16,-3 7-44-16,9 10-24 15,4 6-47-15,3 8-11 16,7 7-10-16,6 6 0 0,10 1 6 15,7 2 4-15,9-7 7 16,5-6 3-16,5-11 7 16,0-4 3-16,-2-7 6 15,-8-8 3-15,-7-4-2 16,-10-5-11-16,-7 6-60 16,0 2-177-16</inkml:trace>
  <inkml:trace contextRef="#ctx0" brushRef="#br0" timeOffset="29876.4102">19309 9093 1459 0,'3'-6'231'0,"3"-4"-73"16,-2-4-10-16,-5-4-45 15,-6 1-1-15,-9 1-15 16,-6-1-14-16,-4 3-25 15,0 7-10-15,0 6-24 16,2 4-12-16,5 12-9 16,2-1-6-16,5 8 0 15,2-2-1-15,9 3-6 16,3 0-6-16,9-6-5 16,4 1 0-16,3-10 0 0,3-5 5 15,0-4 9-15,0-5 4 16,-2-5 11-16,-3-1 2 15,-3-1 3-15,-2 2-1 16,0 9 11-16,-3 4 1 16,1 10 2-16,1 7 4 15,3 8-6-15,3 7 2 16,-6 7 16-16,-3 4 6 0,-10 3 15 16,-10 0 13-16,-12-3 6 15,-6-5 0-15,-11-13-13 16,0-10-16-16,-3-13-15 15,4-6-6-15,10-13-20 16,7-3-20-16,16-7-70 16,2-3-40-16</inkml:trace>
  <inkml:trace contextRef="#ctx0" brushRef="#br0" timeOffset="30480.2851">19482 9463 934 0,'-2'-6'450'0,"2"-2"-255"15,4 0-52-15,2-8-45 16,0-2 2-16,5-1-11 16,-3-3 1-16,1 6 9 0,-1 3-8 15,-5 8-23-15,0 5-14 16,-6 10-15-16,-1 8-5 16,-2 11-6-16,4 7-5 15,7 5-13-15,-1 3-2 16,2-7-3-16,-5-9 0 15,3-10-20-15,4-10-40 16,1-8-115-16</inkml:trace>
  <inkml:trace contextRef="#ctx0" brushRef="#br0" timeOffset="30788.7254">19737 9426 1612 0,'-8'1'318'0,"-9"4"-187"15,4 4-38-15,6 5-60 16,4 4-17-16,5 3-11 16,8 0-3-16,6 2-2 15,4-6 0-15,7-3 3 16,1-5 10-16,3-8 17 15,-4-1 22-15,-4-12 41 16,-6-3 9-16,-13-7 14 16,-1-3-10-16,-17 0-39 0,-4 4-15 15,-7 2-31 1,-7-3-10-16,6 10-53 0,3 2-46 16</inkml:trace>
  <inkml:trace contextRef="#ctx0" brushRef="#br0" timeOffset="32227.3417">20053 9033 1458 0,'4'0'172'0,"19"0"-137"16,20-1-30-16,45-2-5 15,29-2 6-15,51 0 28 16,21 3 15-16,32 2 8 16,10 0 2-16,7 2-30 15,-1-2-20-15,-14 1 25 16,-10 4 7-16,-31 0 4 0,-18 3 5 15,-32-2-34 1,-15-2-54-16</inkml:trace>
  <inkml:trace contextRef="#ctx0" brushRef="#br0" timeOffset="32817.0712">20527 8370 1402 0,'1'0'221'0,"-5"6"-71"15,-2 5-35-15,-2 18-29 16,-8 1-17-16,9 13-23 16,0-2-4-16,7-3-21 15,11 2-4-15,10-10-6 16,3-6-1-16,12-11 4 16,-2-3-7-16,-7-10-42 15,0-4-40-15,-12-4-163 16</inkml:trace>
  <inkml:trace contextRef="#ctx0" brushRef="#br0" timeOffset="33005.9573">20701 8402 1453 0,'-2'4'243'0,"0"7"-55"0,-1 10-35 15,1 9-61-15,1 8-13 16,1 6-8-16,0 3-6 15,0 7-9-15,0-2-9 16,0-4-23-16,2-4-6 16,6-13-38-16,4-6-44 15</inkml:trace>
  <inkml:trace contextRef="#ctx0" brushRef="#br0" timeOffset="33205.6787">21009 8674 1866 0,'0'-1'507'0,"-3"-2"-316"15,-1-1-53-15,3 3-100 16,0 0-52-16,0 1 335 15</inkml:trace>
  <inkml:trace contextRef="#ctx0" brushRef="#br0" timeOffset="33618.526">21375 8638 1374 0,'1'-18'237'0,"3"-21"-57"16,2-3 8-16,-9-2-40 15,5 10-7-15,-4 5-39 16,2 12-20-16,-4 17-33 16,-3 2-13-16,3 25-25 15,-2 7-8-15,8 19-3 16,2 7 0-16,1 6 3 15,3 0 0-15,-2-6 2 16,1-9 2-16,2-11-36 0,-1-12-45 16</inkml:trace>
  <inkml:trace contextRef="#ctx0" brushRef="#br0" timeOffset="33948.9174">21677 8550 1384 0,'-10'-6'280'0,"-9"-3"45"15,-3-3-120-15,0 8-93 16,1 1-35-16,2 8-49 16,1 12-11-16,7 12-6 15,0 6-4-15,11 4-6 16,7 1-1-16,11-3 0 15,6 1 0-15,2-9 5 16,9-6 3-16,4-13 5 16,0-10 3-16,-5-12 23 15,-7-8 2-15,-13-8 13 16,-8 0 2-16,-9-4-22 16,-11 0-5-16,-8 4-26 15,-6 1-23-15,2 7-63 16,0 5 401-16</inkml:trace>
  <inkml:trace contextRef="#ctx0" brushRef="#br0" timeOffset="34280.9386">21825 8291 1657 0,'6'2'344'0,"10"2"-211"16,4 2-44-16,7 0-48 15,9 2-20-15,8-6-27 16,8-1-55-16</inkml:trace>
  <inkml:trace contextRef="#ctx0" brushRef="#br0" timeOffset="34667.0118">22177 8154 1274 0,'0'-2'287'0,"1"1"-65"15,8 1-104-15,7 4-52 16,5 1-8-16,5-4-6 16,4 0 6-16,-3-3 1 15,-3-1-8-15,-7-3-15 16,-7-2-8-16,-4 2-12 16,-4-3-4-16,0 5-4 15,-2 4 0-15,-5 4 9 16,3-4 5-16,1 2 4 15,-10 21-2-15,-9 38-12 16,18-20-5-16,1 5-7 16,2 6 0-16,7-4 1 15,2-4 0-15,4-15-33 16,1-9-31-16,-5-12-69 16,-2-9-99-16</inkml:trace>
  <inkml:trace contextRef="#ctx0" brushRef="#br0" timeOffset="34808.8616">22274 8340 1420 0,'6'1'258'0,"4"2"-32"16,13 0-117-16,9-3-38 16,-1-1-51-16,10-3-7 15,-1 0-48-15</inkml:trace>
  <inkml:trace contextRef="#ctx0" brushRef="#br0" timeOffset="35401.2584">20845 9603 1519 0,'7'-12'251'0,"14"-15"-110"15,0 1-38-15,0-9-26 16,2 2 5-16,-4-4 4 16,-8 1 4-16,0 14-16 15,-3 5-8-15,-7 17-18 16,0 9-10-16,-5 18-20 15,-7 7-8-15,5 17-5 16,3 8 3-16,2-4-1 16,6 3 1-16,4-10-1 15,0-6-5-15,4-9-43 16,2-10-50-16</inkml:trace>
  <inkml:trace contextRef="#ctx0" brushRef="#br0" timeOffset="35736.158">21320 9515 1516 0,'-8'-6'298'0,"-14"-9"-50"15,3 4-43-15,-4 7-80 16,0 7-51-16,2 11-39 15,4 3-14-15,5 10-16 16,4 0-3-16,9 8-6 16,8 3-1-16,16 0 1 15,0-3 3-15,10-10 2 16,0-6 2-16,1-16 6 16,-6-6 4-16,-9-12 8 15,-5-7 5-15,-13-8 6 16,-2-4-2-16,-5 0-8 15,-11-2-3-15,-4 4-36 16,2 8-36-16,2 2-364 16</inkml:trace>
  <inkml:trace contextRef="#ctx0" brushRef="#br0" timeOffset="36035.8771">21498 9380 1673 0,'2'0'376'0,"5"1"-188"16,8 2-37-16,5-1-74 15,6 1-27-15,9-3-27 16,4 0-23-16,2-3-46 16</inkml:trace>
  <inkml:trace contextRef="#ctx0" brushRef="#br0" timeOffset="36335.1132">21869 9354 1507 0,'4'-11'255'15,"2"-13"-97"-15,0 1-13 16,-3 3-27-16,1 4-5 16,-2 5-5-16,4 3-11 0,-6 8-24 15,3 5-8-15,-1 7-28 16,-1 9-9-16,1 16-14 16,2 5-3-16,-2 9-7 15,0-3 0-15,6-12-9 16,-1-4-21-16,1-14-57 15</inkml:trace>
  <inkml:trace contextRef="#ctx0" brushRef="#br0" timeOffset="36764.0835">22067 9293 1449 0,'-3'-7'257'16,"2"-3"-4"-16,2 2-102 15,12 2-39-15,4 2-6 16,5-1-22-16,7 5-5 15,-1 5-32-15,-1 3-20 0,-4 8-17 16,-9 1-6 0,-11 8 0-16,-5 4 5 0,-15 5 4 15,-7-3 2-15,-5-4-2 16,0 1-4-16,9-14-3 16,9 0-3-16,10-8-11 15,3-5-4-15,13-2-3 16,4-6 1-16,8 5 8 15,4 1 1-15,0 8 2 16,2 7 1-16,-5 1 1 16,-1-2 3-16,-2-2-9 15,-6-7 226-15</inkml:trace>
  <inkml:trace contextRef="#ctx0" brushRef="#br0" timeOffset="39011.6423">5334 10928 1522 0,'5'2'286'15,"21"5"-36"-15,6 1-121 16,13-3-74-16,9 0-17 16,1-7-17-16,2-2-20 15,-8-3-76-15</inkml:trace>
  <inkml:trace contextRef="#ctx0" brushRef="#br0" timeOffset="39190.9913">5328 11041 1532 0,'15'2'307'16,"7"2"-28"-16,26 2-141 16,7-2-16-16,11 3-53 15,4 0-11-15,-15-10 332 16</inkml:trace>
  <inkml:trace contextRef="#ctx0" brushRef="#br0" timeOffset="39697.9269">6301 10911 1454 0,'14'-19'201'0,"12"-23"-97"15,4-3-1-15,-6 0 6 16,-10-3-4-16,-2 12 9 15,-11 2-2-15,-2 13-15 16,-2 13-9-16,-6 13-25 16,2 9-12-16,0 15-28 15,3 7-9-15,6 21-9 16,1 11-3-16,11 13-2 16,0-4 1-16,2-4 1 15,0-10-18-15,-2-19-92 16,2-5-53-16</inkml:trace>
  <inkml:trace contextRef="#ctx0" brushRef="#br0" timeOffset="40058.6918">6808 10719 1589 0,'-14'-1'323'16,"-13"-1"-138"-16,1 10-102 15,3 8-27-15,0 15-44 16,3 7-7-16,9 18-6 16,4 0 0-16,14-2 2 15,7-2 2-15,12-15 7 16,8-7 4-16,7-15 1 15,2-8 4-15,-4-17 6 16,-1-9 3-16,-9-12 5 16,-8-6 1-16,-10-4 9 15,-10-4 8-15,-14-6 0 16,-5 1-1-16,-14 4-18 16,-3 2-25-16,3 14-65 15,0 6 397-15</inkml:trace>
  <inkml:trace contextRef="#ctx0" brushRef="#br0" timeOffset="40586.3877">7349 11119 1414 0,'4'0'204'0,"12"-5"-100"16,1-9-18-16,9-10-18 16,5-10-13-16,4-13-14 0,1-6 4 15,-6-9 14-15,-3 1 8 16,-16 2 17-16,-11 1-5 15,-14 10 1-15,-9 2 4 16,-7 16 0-16,-4 11 8 16,2 21-31-16,4 15-13 15,3 17-25-15,3 7-14 16,6 18-9-16,1 8-3 16,17 11 3-16,12 2 0 15,16-12 2-15,7-10 0 0,11-19-15 16,5-11-27-16,7-20 6 15</inkml:trace>
  <inkml:trace contextRef="#ctx0" brushRef="#br0" timeOffset="40881.0047">7872 10953 1414 0,'-13'-3'274'16,"-10"-3"-14"-16,-2 8-91 16,-1 3-27-16,0 7-76 15,7 6-25-15,5 4-16 16,6 1 4-16,16 5 0 16,4-5-1-16,15-5-4 0,5-2-3 15,2-12 2-15,-3-7 2 16,0-8 6-16,-13-10 2 15,-6-1 1-15,-5-1-1 16,-16-3-13-16,-3 6-6 16,-15-4-45-16,2 3-7 15</inkml:trace>
  <inkml:trace contextRef="#ctx0" brushRef="#br0" timeOffset="41480.0869">8228 11088 1293 0,'3'-5'276'0,"-1"-8"-72"0,-2-1-12 16,-7-1-42-16,-4-2 2 15,-8 2-29-15,-4-3-17 16,2 6-33-16,-8 6-13 15,4 5-37-15,3 7-15 16,0 9-17-16,13 4-4 16,8 3 2-16,3-1 1 15,10-3 4-15,3-5 3 16,2-6 3-16,4-1 0 16,1-9-7-16,1-1-3 0,0-4-5 15,-2-3-2-15,-3 1 5 16,-2 0 3-16,-6 7 2 15,1 3-1-15,-1 13 2 16,-1 7 1-16,3 12 6 16,-2 7 3-16,-4 5 5 15,-6 4 6-15,-13-2 18 16,-4 4 11-16,-14-11 20 16,-2-2-4-16,-4-13-11 15,-6-9-9-15,5-15-18 16,5-11-7-16,10-16-13 15,6-6-17-15,16-6-50 16,5 0-35-16</inkml:trace>
  <inkml:trace contextRef="#ctx0" brushRef="#br0" timeOffset="41945.5353">8409 11406 890 0,'4'-12'504'15,"-1"-9"-286"-15,5 3-57 16,-1-3 12-16,0 7-18 15,1 4 15-15,-4 8-31 16,-7 6-22-16,3 18-37 0,-3 8-16 16,-2 10-21-16,5 5-7 15,-4 0-17-15,-1-3-6 16,2-11-6-16,0-4-3 16,7-12-24-16,4-7-24 15,7-4-104-15,1-4-45 16</inkml:trace>
  <inkml:trace contextRef="#ctx0" brushRef="#br0" timeOffset="42264.4354">8636 11466 1484 0,'-6'0'247'0,"-9"4"-85"15,1 5-48-15,8 4-60 16,1 2-14-16,8 2-12 16,2-1-3-16,7 2-13 15,5 0-5-15,6-4-1 16,4 1 1-16,2-7 16 16,1-7 15-16,-5-7 24 15,1-5 18-15,-9-10 15 16,-2-1 4-16,-8-3 14 15,-5-2-7-15,-4 4-27 16,-11 0-18-16,-7 10-35 0,-7 2-16 16,-5 11-17-16,2 1-29 15,5 9 0-15</inkml:trace>
  <inkml:trace contextRef="#ctx0" brushRef="#br0" timeOffset="44924.5724">9480 10565 1469 0,'-9'-1'257'0,"-8"1"-56"15,-6 16-43-15,-9 3-2 16,-4 29-32-16,2 12-24 0,9 26-38 16,9 10-14-16,16 5-25 15,15 0-10-15,10-23-8 16,12-7-3-16,8-23-84 16,-2-15-59-16</inkml:trace>
  <inkml:trace contextRef="#ctx0" brushRef="#br0" timeOffset="45275.4108">9876 10740 1551 0,'1'1'321'16,"0"7"-61"-16,-5 2-34 15,-6 7-86-15,1 6-27 16,-4 7-46-16,9 6-16 15,0-1-29-15,8 2-9 16,11-6-13-16,1-5-1 0,15-8-14 16,2-4-20-16,5-11-59 15,-1 1-36-15,-10-6-115 16</inkml:trace>
  <inkml:trace contextRef="#ctx0" brushRef="#br0" timeOffset="45485.2438">10057 10755 1277 0,'-4'4'319'0,"1"7"2"16,-2 6-91-16,2 13-72 16,5 7-28-16,-5 13-41 15,2 2-9-15,-1 2-27 16,-3-1-16-16,6-5-24 0,1-2-5 15,3-9-33-15,0-8-39 16,5-16 392-16</inkml:trace>
  <inkml:trace contextRef="#ctx0" brushRef="#br0" timeOffset="45719.6608">10428 11054 1591 0,'-3'0'417'0,"0"2"19"15,1 0-192-15,2-2-137 16,0 0-45-16,0-1-62 15,0 0-374-15</inkml:trace>
  <inkml:trace contextRef="#ctx0" brushRef="#br0" timeOffset="46197.3844">10779 11070 1393 0,'3'-4'261'15,"6"0"-18"-15,4-9-104 16,0-7-20-16,6-7-33 16,1-3-9-16,-1-8-13 15,0-1-8-15,-5-1-12 16,-4 1-6-16,-4 6-4 15,-2 5 5-15,-6 13 9 16,-4 7 0-16,-5 16-10 16,-3 12-10-16,5 18-16 15,-1 9-2-15,8 16-3 16,7 0-1-16,-1-1-3 16,4-3-1-16,4-12-10 15,0-4-21-15,4-13-84 0,-1-7-56 16</inkml:trace>
  <inkml:trace contextRef="#ctx0" brushRef="#br0" timeOffset="46601.21">11279 10791 1528 0,'-11'-4'288'0,"-8"0"-63"16,0 4-29-16,-5 8-71 16,2 9-33-16,-1 10-44 15,0 5-11-15,7 7-10 16,7 1-3-16,11 4-7 15,7-5-6-15,14-3-4 16,6-2-4-16,1-14 1 16,4 1 0-16,0-15 1 15,0-7 1-15,5-10 3 16,-3-7 2-16,-6-7 5 0,-7-8 1 16,-18-2 4-16,-5-3 9 15,-19-5 3-15,-7 6 0 16,-8 4-9-16,2 5-12 15,0 13-24-15,8 6 111 16</inkml:trace>
  <inkml:trace contextRef="#ctx0" brushRef="#br0" timeOffset="50448.0803">11781 10406 794 0,'4'0'534'0,"3"2"-269"0,-7-1-61 16,0-2-34-16,-1 1-31 16,0-1-44-16,-1 0-22 15,-11 0-30-15,-37-10-10 16,30 5-16-16,-3-2-8 15,-4 4-9-15,6 3-3 16,0 1-4-16,5 5-1 0,8 5-1 16,0 1-1-16,6 5 2 15,2 3 1-15,1 0 2 16,3-2 2-16,4-7 3 16,-1-4 1-16,5-8 7 15,4 2 2-15,5-4-1 16,1-1-2-16,6 3-5 15,-1 1-4-15,-3 2-2 16,6 4 1-16,-3 11 1 16,-5 0 4-16,-9 3 21 15,-9 3 15-15,-18-4 37 16,-9 2 12-16,-13-2 2 16,-1-7-11-16,-4-11-42 15,6-7-30-15,10-8-81 16,6 1-47-16</inkml:trace>
  <inkml:trace contextRef="#ctx0" brushRef="#br0" timeOffset="51022.3599">12118 10485 1539 0,'11'10'260'16,"15"18"-112"-16,5 16-48 15,3 23-13-15,-4 13-2 16,-20 19-9-16,-10 6 1 0,-23 10-22 15,-9-6-10 1,-9-13-14-16,3-8-12 0,4-32-5 16,1-13 0-16,9-22-10 15,2-10-20-15,7-12 382 16</inkml:trace>
  <inkml:trace contextRef="#ctx0" brushRef="#br0" timeOffset="61256.603">12847 11033 1557 0,'4'2'280'16,"11"3"-123"-16,8-5-26 15,20 1-42-15,9-1-29 16,14-3-35-16,1 1-10 16,-5 2-40-16,-11 2-55 15</inkml:trace>
  <inkml:trace contextRef="#ctx0" brushRef="#br0" timeOffset="61465.7858">12910 11167 1593 0,'7'2'304'0,"13"5"-163"15,10 0-30-15,24 0-46 16,6-1-26-16,5-2-41 15,2 1-38-15</inkml:trace>
  <inkml:trace contextRef="#ctx0" brushRef="#br0" timeOffset="62007.91">13922 11206 1215 0,'10'-12'284'15,"3"-7"-169"-15,12-8-51 16,2-5-8-16,-1-6-7 0,4 0 14 16,-8-2 27-16,-9-1 7 15,-1 8-10-15,-12 2 0 16,-5 14-14-16,0 12-6 16,-15 14-10-16,5 15-11 15,-1 15-21-15,1 7-6 16,15 16-16-16,6-3-1 0,10 10 0 15,2-5 0-15,4-10 0 16,-3-8-8-16,-6-14-37 16,2-8-36-16,-2-15-175 15</inkml:trace>
  <inkml:trace contextRef="#ctx0" brushRef="#br0" timeOffset="62368.0106">14571 10981 1277 0,'-13'-7'305'15,"-13"-6"-36"-15,-3 8-149 16,5 10-38-16,-3 9-53 0,5 8-18 15,3 14-13-15,4 1-2 16,13 14-1-16,4 0-1 16,14 2 6-16,6-1-3 15,11-11 2-15,5-8 2 16,8-17 2-16,-3-10 20 16,-4-17 59-16,-7-13 13 15,-9-12 39-15,-5-7-4 16,-14-7-27-16,-4 3-5 0,-15 6-49 15,-4-1-13-15,-1 12-45 16,-9 6-42-16,3 9-274 16</inkml:trace>
  <inkml:trace contextRef="#ctx0" brushRef="#br0" timeOffset="62945.209">14982 11491 1040 0,'14'-4'432'16,"5"-10"-214"-16,11-11-64 15,0-7 2-15,-3-13-30 16,-1 0 3-16,-6-6-19 16,-4-1-16-16,-6 4-36 15,-7-2-14-15,-13-1-19 16,1 6-10-16,-9 7-9 15,2 13-4-15,-2 12-4 16,-2 9-6-16,2 14-3 16,1 3-5-16,4 17 1 15,5 1 2-15,8 9 0 16,11 11 0-16,11 2 2 16,-2 6 1-16,6 0 7 0,0-6-3 15,-3-12-87-15,7-5-71 16</inkml:trace>
  <inkml:trace contextRef="#ctx0" brushRef="#br0" timeOffset="63260.8163">15518 11281 1146 0,'-8'-9'391'16,"-5"-5"-119"-16,-5-4-67 16,-5 2-34-16,-2 6-57 15,0 5-29-15,2 11-52 16,1 8-17-16,11 10-19 16,6 5-3-16,11 3-2 15,11 2 3-15,11-7 4 16,2-5 1-16,9-11 5 15,-2-11 3-15,-5-10 11 16,-7-6 5-16,-16-10 8 16,-11-2-3-16,-6 0-11 15,-3 1-25-15</inkml:trace>
  <inkml:trace contextRef="#ctx0" brushRef="#br0" timeOffset="63926.6785">15940 11381 892 0,'5'-4'479'0,"0"-10"-264"16,0 1-56-16,-3-2-27 15,-2-2-9-15,-4-1-24 16,-6 0 1-16,-7-2-25 16,-4 2-11-16,-4 8-25 15,-3 3-12-15,-1 9-17 0,2 7-7 16,4 6-7-16,4 5-2 16,9 6-1-16,5 4 0 15,8 3 1-15,2-5 1 16,10-6 1-16,6-6 1 15,7-11 0-15,3-5 0 16,3-8-3-16,2-7 1 16,-3-7-4-16,-5-2 3 15,-7 2 3-15,-7 2 2 0,-8 12 3 16,-2 6 1-16,-7 11 6 16,-4 8 1-16,0 16 4 15,0 6-2-15,5 13-5 16,-4 0-6-16,-3 3 16 15,-6-2 7-15,-8-7 15 16,0 0 5-16,-4-18-11 16,-2-4-3-16,-3-17-6 15,2-9 0-15,0-12-7 16,8-8-7-16,11-9-42 16,4 0-30-16,13 2-80 15</inkml:trace>
  <inkml:trace contextRef="#ctx0" brushRef="#br0" timeOffset="64450.7024">16146 11594 1401 0,'-3'3'263'0,"2"5"-12"15,1 13-134-15,-2 3-36 16,2 10-29-16,-3 1-9 16,3 2-14-16,1-4-5 15,6-9-42-15,3-6-48 16,5-15-217-16</inkml:trace>
  <inkml:trace contextRef="#ctx0" brushRef="#br0" timeOffset="64728.2324">16316 11657 1384 0,'-8'0'240'15,"-5"0"-55"-15,0 7-101 16,4 4-26-16,7 8-36 15,2 1-3-15,9 2 6 16,5 0 3-16,8-3 2 16,5-3 1-16,7-7 10 15,0-7 11-15,-1-10 34 16,-8-7 14-16,-11-6 17 16,-8-3 0-16,-13-1-31 15,-7-2-17-15,-6 3-37 16,-6 1-14-16,4 6-19 0,3 4-21 15,8 4-100-15,5 5 27 16</inkml:trace>
  <inkml:trace contextRef="#ctx0" brushRef="#br0" timeOffset="65196.3038">16723 10832 1298 0,'-4'0'277'0,"-4"6"-68"15,-6 2-36-15,-2 13-61 0,1 7-19 16,-3 7-39-16,7 1-15 16,6 1-21-16,3-7-8 15,12-7-4-15,7-2 3 16,9-9 4-16,6-1 0 16,6-4-2-16,1-4-1 15,-5-3-41-15,-4-3-37 0,-8-4-114 16</inkml:trace>
  <inkml:trace contextRef="#ctx0" brushRef="#br0" timeOffset="65439.5015">16927 10859 1467 0,'-5'-1'258'0,"-5"-2"-46"15,-2 6-41-15,4 16-55 16,0 8-16-16,6 17-14 16,2 5-10-16,3 8-12 15,1 1-7-15,3-3-24 16,2-3-7-16,-3-11-11 16,-1-6-3-16,-1-10 2 15,-2-5-7-15,-1-10 327 0</inkml:trace>
  <inkml:trace contextRef="#ctx0" brushRef="#br0" timeOffset="68738.3823">17746 10911 1432 0,'-2'-1'271'0,"-4"-2"-19"0,2 15-93 16,4 14-26-16,1 18-53 16,5 11-14-16,2 8-17 15,0-1-7-15,-1-3-15 16,0-7-9-16,0-12-5 15,-3-10-21-15,0-15-72 16,-1-8-57-16</inkml:trace>
  <inkml:trace contextRef="#ctx0" brushRef="#br0" timeOffset="68903.1913">17587 11140 1364 0,'3'0'277'0,"0"0"28"16,4 0-83-16,-7 0-90 16,30 2-32-16,62 8-53 15,-17-5-18-15,9-5-53 16,-4 0 52-16</inkml:trace>
  <inkml:trace contextRef="#ctx0" brushRef="#br0" timeOffset="69364.5124">18648 11169 863 0,'6'-9'452'0,"6"-12"-236"15,2-7-77-15,0-6-7 16,0-3 5-16,-4-8-24 16,-4-1-6-16,-5-1-13 0,-1-2-10 15,-3 17-18-15,0 9-12 16,1 23-15-16,-1 11-4 16,3 24-14-16,0 13-5 15,5 12-12-15,5 7-1 16,0 2-1-16,5 0 1 15,-1-6 3-15,1-6-23 16,4-16-88-16,-2-14-53 16</inkml:trace>
  <inkml:trace contextRef="#ctx0" brushRef="#br0" timeOffset="69693.9473">19128 10945 1602 0,'-10'-7'321'0,"-17"-5"-155"15,4 8-36-15,4 15-61 16,0 7-22-16,7 11-33 16,-2 4-5-16,14 10-9 15,4 1 0-15,14 8 0 16,9-4 0-16,8-9 0 15,7-9 4-15,3-17 1 16,3-10 5-16,-7-12 26 16,-6-8 21-16,-9-13 17 0,-10-3 12 15,-17-11-9-15,-11 0-18 16,-14 5-22-16,-8-3-12 16,0 11-21-16,4 3-27 15,8 9-85-15,9 8 389 16</inkml:trace>
  <inkml:trace contextRef="#ctx0" brushRef="#br0" timeOffset="70148.1121">19630 11284 1322 0,'6'7'244'16,"7"5"-104"-16,5-7-49 15,3-5 19-15,8-12 1 16,4-10 2-16,-1-13 7 0,1-5-18 16,-8-5-37-16,-5-1-13 15,-13 0-17-15,-6 0-5 16,-14-10-13-16,-9-2-3 16,-7 0-7-16,-2 4 1 15,1 24 3-15,4 11-2 16,0 18-6-16,6 10-4 15,3 19-12-15,5 8 3 16,12 19 4-16,6 6 2 0,15 7 4 16,8 1 0-16,12-4 0 15,5-3-34-15,1-8-90 16</inkml:trace>
  <inkml:trace contextRef="#ctx0" brushRef="#br0" timeOffset="70457.1134">20182 11208 1268 0,'-6'-11'299'0,"-13"-14"-96"15,2 0-19-15,-9 3-47 16,2 8-24-16,0 14-26 0,0 5-19 15,10 19-47-15,-2 0-11 16,12 9-10-16,10 2-3 16,9-5 5-16,10 0 7 15,10-12 21-15,-3-8 12 16,1-10 13-16,-2-10 5 16,-10-8-3-16,-8-6-8 15,-12-4-17-15,-3 0-7 16,-12-1-65-16,-2 1-39 15</inkml:trace>
  <inkml:trace contextRef="#ctx0" brushRef="#br0" timeOffset="70982.7639">20557 11291 986 0,'2'-9'464'0,"2"-12"-231"0,-4 0-17 15,-14-5-51-15,-3-1-10 16,-6 6-30-16,-8-1-12 16,4 12-45-16,4 9-22 15,3 9-32-15,8 7-14 16,8 13-7-16,2-4-1 16,3 3 1-16,8-5 3 15,4-9 1-15,5 0 2 0,1-12 1 16,5-1 3-16,-1-8 0 15,-2-4 2-15,3 1-2 16,-5 2-2-16,0 10-1 16,-2 8-4-16,-4 18 0 15,1 10 1-15,-6 15 2 16,-4 2 0-16,-13-1 3 16,-10-8 1-16,-13-12 5 15,-2-2 2-15,-4-12 2 16,6-3 0-16,5-15-9 15,1-7-35-15,13-12-96 16,3-8-372-16</inkml:trace>
  <inkml:trace contextRef="#ctx0" brushRef="#br0" timeOffset="71297.1059">20769 11495 1560 0,'4'0'312'0,"3"4"-105"16,-4 3-13-16,-2 13-76 16,0 6-29-16,-1 4-34 15,2 5-14-15,1-2-22 16,0-4 4-16,6-8-82 16,-1-2 90-16</inkml:trace>
  <inkml:trace contextRef="#ctx0" brushRef="#br0" timeOffset="71580.8087">21069 11584 1232 0,'-12'-3'317'15,"-9"-7"-75"-15,-2 10-79 16,4 1-85-16,3 8-18 15,4 7-32-15,7 1-2 16,5 6-1-16,7 5-5 16,5-1-4-16,9 0-2 15,7-12-3-15,0-5 2 0,5-14 11 16,-7-8 14 0,-7-7 14-16,-7-6 3 0,-12 1-9 15,-4-2-12-15,-12 3-62 16,-7-1-41-16</inkml:trace>
  <inkml:trace contextRef="#ctx0" brushRef="#br0" timeOffset="72074.6715">21399 11080 1367 0,'4'-15'222'0,"2"-19"-67"16,3-3-14-16,-5-14-2 15,-1 1-6-15,3 10-16 16,0 3-9-16,1 21-22 16,-4 10-13-16,-1 14-24 15,-3 11-13-15,1 20-24 16,5 7-3-16,8 11-2 16,-1 3-2-16,2-5 1 15,-1 1-1-15,-9-8-14 16,6-5-38-16</inkml:trace>
  <inkml:trace contextRef="#ctx0" brushRef="#br0" timeOffset="72469.0467">21869 10900 1574 0,'-6'-7'322'0,"-13"-4"-117"16,0 6-39-16,-7 13-91 16,-1 6-29-16,3 14-35 15,-2 4-5-15,8 11-6 16,8 5-1-16,12 4-2 15,10 0 1-15,18-8 1 16,5-7 1-16,13-14 3 16,0-11 2-16,3-14 6 15,-2-9 2-15,-6-17 23 16,-6-8 11-16,-19-8 16 16,-10-2 12-16,-20 2-7 15,-14 2-11-15,-9 3-21 16,-6 1-13-16,4 8-39 15,4 4-33-15,8 11-192 0</inkml:trace>
  <inkml:trace contextRef="#ctx0" brushRef="#br0" timeOffset="73037.9895">22422 10421 1296 0,'-3'-1'278'15,"2"-3"-94"-15,-11 0-73 16,2 2-23-16,0 2-50 16,-5 0-8-16,2 0-7 15,-4 4-4-15,-2-4-10 16,2 2-2-16,2 5-7 15,3 1-3-15,3 13 4 16,0 3 6-16,-3 1 3 0,3 4 2 16,0-10 2-1,3-2-3-15,6-5 3 0,2-8 2 16,7-4 4-16,3-4-1 16,11-6-6-16,4 1-3 15,5 3-5-15,3 4 1 16,2 14 0-16,-1 1-2 0,-4 12-4 15,-11 3 7-15,-17 1 41 16,-12 5 21-16,-16-5 24 16,-2-2-3-16,-11-12-26 15,1-6-17-15,-3-12-31 16,0-11-24-16,12-7 17 16</inkml:trace>
  <inkml:trace contextRef="#ctx0" brushRef="#br0" timeOffset="75055.8547">5201 12648 1556 0,'3'2'291'0,"11"6"-82"0,15 3-68 15,24-2-55-15,9 3-21 16,7-5-43-16,-4-3-6 16,-11 0-95-16,-5-3-93 15</inkml:trace>
  <inkml:trace contextRef="#ctx0" brushRef="#br0" timeOffset="75250.5159">5210 12827 1370 0,'7'0'284'0,"16"3"84"15,13 1-164-15,26 0-83 16,5-1-28-16,8-1-21 16,0 1 200-16</inkml:trace>
  <inkml:trace contextRef="#ctx0" brushRef="#br0" timeOffset="76277.7343">6108 12758 1360 0,'11'-2'228'0,"13"-6"-73"15,7-7 10-15,9-13-11 16,2-7-12-16,0-9-41 16,-2-3-19-16,-8-4-35 15,-4 2-12-15,-15-1-16 16,-2 6-4-16,-9 12 1 16,-2 10 2-16,-6 21 5 15,-1 14 4-15,-4 27-4 16,-3 15-2-16,13 20-8 15,2 5-4-15,8 5-4 16,4 2-1-16,-4-9 0 16,4-5 1-16,-2-20-7 15,2-16-19-15,3-18-77 16,-1-12-42-16</inkml:trace>
  <inkml:trace contextRef="#ctx0" brushRef="#br0" timeOffset="76607.3179">6773 12548 1521 0,'-11'-2'297'0,"-11"-4"-45"16,-2 7-116-16,0 10-30 15,5 8-56-15,2 7-22 0,11 14-21 16,5 3-5-16,3 14-7 15,11 2 0-15,8-3 2 16,6-4 0-16,16-15 3 16,2-12 0-16,0-22 7 15,-4-9 5-15,-8-23 7 16,-9-7 21-16,-6-10 21 16,-5-2 5-16,-13-4 2 15,-2 3-20-15,-16 6-30 16,-3 5-9-16,-7 16-14 15,-3 3-10-15,-2 15-44 16,7 5-423-16</inkml:trace>
  <inkml:trace contextRef="#ctx0" brushRef="#br0" timeOffset="77075.4834">7322 13000 1371 0,'4'2'213'0,"8"0"-68"16,6-10-21-16,1-15 2 15,3-10-11-15,2-19-33 16,3-3-14-16,-2-8-24 16,-3 0-11-16,-11 8-8 15,-7 6-4-15,-14 4-6 16,-8 1-4-16,-8 6-6 15,-2 6 0-15,2 21 1 16,3 11-2-16,2 18-1 16,0 17-3-16,7 12-5 15,3 6 1-15,13 9 1 16,11-3 1-16,9 2 1 0,7-2 1 16,5-11 2-1,4-6 2-15,6-13-13 0,-1-8-42 16,-8-11-151-16</inkml:trace>
  <inkml:trace contextRef="#ctx0" brushRef="#br0" timeOffset="77361.0344">7831 12851 1362 0,'-3'-8'253'16,"0"-5"-60"-16,-9-4-44 15,1-1-18-15,-6 3-27 16,-4-2-10-16,0 13-18 16,-3 4-17-16,0 9-28 15,2 8-10-15,6 11-22 16,6 4-2-16,15 4 0 16,5 0 3-16,19-12 3 15,6-7 3-15,6-16 3 16,-4-8 2-16,-6-11 2 15,-4-6 2-15,-13-4 1 16,-4 2-15-16,-10 3-14 16</inkml:trace>
  <inkml:trace contextRef="#ctx0" brushRef="#br0" timeOffset="77883.5517">8142 12928 1252 0,'0'-7'280'0,"0"-5"-130"15,0-4-13-15,-6-3-39 16,-1 3-21-16,-1 0-23 16,-5-1-5-16,-2 4-8 15,0 2-8-15,-3 9-19 16,2 6-10-16,3 7-9 16,2 5-3-16,5 6 3 15,2 1-1-15,4 0 3 16,7-5 0-16,6-1 3 15,3-7 1-15,4-5 1 16,-3 1 2-16,-1-9-1 16,-2-4 2-16,0 3-3 15,-1-4 2-15,-1 9 22 0,3 12 14 16,1 10 25-16,3 7 3 16,-5 9 8-16,-4 3-8 15,-10 3-5-15,-9-1 4 16,-11-6-19-16,-6-7-5 15,-9-10-8-15,-1-12-6 16,-2-11-14-16,3-7-9 16,9-15-50-16,4-4-43 15,19-4-297-15</inkml:trace>
  <inkml:trace contextRef="#ctx0" brushRef="#br0" timeOffset="78273.6945">8405 13168 1349 0,'0'-13'268'0,"-1"-10"-32"15,1 12-41-15,2 6-6 16,-2 11-44-16,2 10-20 15,-2 15-38-15,0 4-10 16,0 9-29-16,5-1-16 0,-2-6-20 16,3-4-23-16,-1-16-82 15,-2-4 45-15</inkml:trace>
  <inkml:trace contextRef="#ctx0" brushRef="#br0" timeOffset="78543.3998">8611 13189 1453 0,'-11'0'278'16,"-11"-2"31"-16,3 6-201 16,3 8-34-16,3 5-46 15,6 4-13-15,7 8-8 16,6 2-2-16,12 1-4 0,-2-2 0 15,11-12 3 1,3-6 15-16,3-16 42 0,2-5 13 16,-9-13 28-16,-8-5-1 15,-11-3-34-15,-7 1-14 16,-13 0-32-16,-4 5-21 16,-4 2 314-16</inkml:trace>
  <inkml:trace contextRef="#ctx0" brushRef="#br0" timeOffset="78957.552">8924 12356 1474 0,'-3'3'241'0,"-1"7"-56"15,-4 9-32-15,-4 12-21 0,-1 2-6 16,4 7-43-16,-4-3-18 16,10-4-38-16,8 0-8 15,6-5 0-15,10-3 2 16,8-9 1-16,1-2 0 16,2-9-3-16,-3-3-15 15,-5-4-63-15,-6-5-34 16,-4-7-132-16,-1-3-108 15</inkml:trace>
  <inkml:trace contextRef="#ctx0" brushRef="#br0" timeOffset="79144.051">9103 12436 1556 0,'-2'7'298'0,"-6"11"-99"16,5 8-33-16,-6 12-28 15,4 7-22-15,0 10-19 16,0 5-2-16,5 6-42 15,2-1-12-15,1-6-21 16,-1-11-3-16,1-19-48 16,0-5-2-16</inkml:trace>
  <inkml:trace contextRef="#ctx0" brushRef="#br0" timeOffset="80889.8444">10016 12558 1499 0,'-4'4'288'16,"-3"4"-27"-16,0 11-113 15,1 9-35-15,0 13-14 16,3 8-11-16,3 11-19 15,2 4 1-15,6-4-42 16,3-2-9-16,1-20-38 16,1-14-44-16,-4-16-118 15,-1-10-142-15</inkml:trace>
  <inkml:trace contextRef="#ctx0" brushRef="#br0" timeOffset="81060.6918">9726 12747 1483 0,'3'0'243'0,"10"0"-53"0,12 3-20 15,18 0-2-15,12 2-10 16,17 4-39-16,10 1-14 16,5 4-43-16,-6-1-14 15,-9-3 283-15</inkml:trace>
  <inkml:trace contextRef="#ctx0" brushRef="#br0" timeOffset="85606.1544">11174 12427 1465 0,'2'-5'224'0,"1"1"-89"0,-5 2-7 16,1 2-46-16,-6 3-23 15,-24 8-35-15,-44 17-6 16,34-17-12-16,2 0-2 15,10-4-4-15,3-4-1 16,11 1-4-16,5 0-1 16,7 4-2-16,0 2 1 15,4 3 5-15,4 2 7 16,1 6 18-16,0 0 10 0,-1-2 12 16,-1 0-1-16,-2-9-6 15,-1-2-7-15,3-6-8 16,1-4-4-16,7-6-9 15,6-2-3-15,10-2-8 16,9 1-4-16,15 6-1 16,7 10-1-16,2 12 0 15,-6 7 2-15,-21 11 0 16,-16-2 3-16,-24 7 30 16,-10 1 14-16,-21 1 9 15,-5-2 3-15,-13-11-24 16,-2-11-7-16,8-18-33 15,8-6-28-15,17-15-114 16,12-4-113-16</inkml:trace>
  <inkml:trace contextRef="#ctx0" brushRef="#br0" timeOffset="86001.2154">11715 12533 1503 0,'-15'-6'267'0,"-23"0"-82"16,0 2-41-16,0 7-72 15,-1 10-27-15,11 11-30 16,2 8-5-16,11 12-3 16,7 5-1-16,13 1 5 15,10 0 3-15,18-7 7 16,10-8 4-16,13-16 0 16,3-10-3-16,-10-18 1 15,-9-12 3-15,-4-12 9 16,-10-3 1-16,-8-6-1 15,-14 1-3-15,-18 5-11 16,-10-1-6-16,-8 5-11 16,5 6-32-16,-3 9-63 0</inkml:trace>
  <inkml:trace contextRef="#ctx0" brushRef="#br0" timeOffset="86429.2188">12018 12913 1426 0,'7'5'253'15,"3"5"-57"-15,13-9-37 16,5-5-15-16,9-15-43 16,1-7-18-16,-4-12-29 15,-9-4-10-15,-12-4-7 16,2 4-1-16,-8-1 1 16,1 3-2-16,-12-4-9 15,-10-1-5-15,-10-4-6 16,-5 1-3-16,4 17-6 15,-2 9-6-15,4 24-13 16,3 12-4-16,5 17-2 0,8 6 1 16,7 10 12-16,10 5 6 15,12 6 6-15,4 3 3 16,3 3-3-16,2-1 2 16,-6-8-50-16,1-6-44 15</inkml:trace>
  <inkml:trace contextRef="#ctx0" brushRef="#br0" timeOffset="86729.5865">12643 12801 1409 0,'-1'-8'231'0,"-6"-8"-58"16,-1 0-3-16,-7-1-54 15,-4 2-6-15,-2 3-37 16,-2 5-16-16,3 9-29 16,1 6-9-16,5 8-9 15,5 3-1-15,9 8 5 16,9 1 0-16,13-2 0 16,7-2 0-16,6-16 0 15,0-7 1-15,-4-13 3 16,-5-4-1-16,-12-7 1 15,-4 0 0-15,-8-1-37 0,-5 4-34 16</inkml:trace>
  <inkml:trace contextRef="#ctx0" brushRef="#br0" timeOffset="87271.22">13075 12818 1377 0,'2'-8'230'0,"-1"-11"-65"15,-1-1-10-15,-5 1-31 16,-6 0-8-16,-7-2-10 16,-5-1-10-16,-8 8-26 15,-3 5-14-15,2 12-29 16,0 12-16-16,9 7-14 16,1 3-3-16,11 8-1 15,9-2 2-15,9 0 2 16,8-5 0-16,7-11 2 15,2-4 0-15,7-12-6 0,-2-6-6 16,-1-7-7-16,-2-1-1 16,-5 0 7-16,-4-1 7 15,-4 3 6-15,1 5 0 16,-5 11 9-16,-1 9 4 16,1 16 2-16,-2 8 4 15,1 13-7-15,-3 0-3 16,-4 4-1-16,-7-3 10 0,-11-7 15 15,-5-3 6-15,-9-8 6 16,-1-5-10-16,-4-17-16 16,3-6-5-16,1-17-31 15,5-7-28-15,11-8-77 16</inkml:trace>
  <inkml:trace contextRef="#ctx0" brushRef="#br0" timeOffset="87628.909">13287 13042 1515 0,'-2'-2'307'15,"-4"3"-24"-15,1 10-49 0,1 5-83 16,-2 5-27-16,6 5-41 15,1 2-19-15,3 4-32 16,5 0-27-16,0-10-97 16,4-3 24-16</inkml:trace>
  <inkml:trace contextRef="#ctx0" brushRef="#br0" timeOffset="87975.6004">13575 13145 1461 0,'-2'-2'248'0,"-6"-2"-43"0,-7-2-9 15,-2 4-41-15,-5 2-36 16,0 4-63-16,2 6-24 16,6 4-17-16,4 2-3 15,8 6 1-15,3-1 2 16,12 1 2-16,4-3 1 16,13-10 11-16,2-4 5 0,2-8 6 15,-2-10 1-15,-8-6-5 16,-8-1-7-16,-9-6-9 15,-5 3-21-15,-2 0 312 16</inkml:trace>
  <inkml:trace contextRef="#ctx0" brushRef="#br0" timeOffset="88410.2845">13925 12614 1417 0,'4'-17'236'0,"6"-14"-44"16,1 6-25-16,-1 1-26 16,0 3-4-16,-5 8-27 15,1 3-13-15,-5 10-33 16,-1 8-8-16,-1 13-13 15,-2 6-3-15,3 14-3 16,0 7-4-16,0 12-13 16,2 5-5-16,0-1-6 15,2-4-3-15,3-13-30 16,2-9-57-16,2-20-267 16</inkml:trace>
  <inkml:trace contextRef="#ctx0" brushRef="#br0" timeOffset="88765.0372">14311 12627 1411 0,'-7'-7'254'16,"-10"-6"-24"-16,-4 1-53 15,7 9-63-15,-3 4-26 16,2 13-29-16,0 4-13 16,4 15-13-16,6 8-6 0,6 6-13 15,10 5-2-15,4-4-4 16,11-4 0-16,14-13 3 16,5-9 2-16,15-19 4 15,-4-7-1-15,-9-22 6 16,-6-7 3-16,-18-6 31 15,-10-4 13-15,-20 2 10 16,-13-3-4-16,-17 6-34 16,-5 2-16-16,-4 11-32 15,0 7-11-15</inkml:trace>
  <inkml:trace contextRef="#ctx0" brushRef="#br0" timeOffset="89892.4046">12441 13386 1113 0,'-1'2'302'0,"1"1"-223"16,4-5-36-16,-4 1-22 15,8-7-3-15,65-59-3 16,-23 20 3-16,21-11 9 0,8-3 7 15,8-11-1-15,12-4 1 16,12-12-6 0,8-4-4-16,1 3 0 0,-2 4-2 15,-8 12-6-15,-14 6-2 16,-19 7-7-16,-8 5-2 16,-14 5-2-16,-3 4-3 15,-7 7-11-15,-10 7-3 16,-17 6-1-16,-9 4-1 0,-14 12 11 15,-5 1 2-15,-2 9 1 16,0 0 2-16,4 0-6 16,1 4-11-16,0-1-14 15,3-1-6-15,1 0-8 16,5-2 11-16,-2-1 12 16,0 0 7-16,0 0 12 15,11-4 2-15,38-18 9 16,-29 12 9-16,7 8 26 15,-4 5 13-15,-5 11 14 16,-6 2 13-16,-13 7-3 16,-6 0-11-16,-5 0-25 15,2-2-15-15,6-9-101 16</inkml:trace>
  <inkml:trace contextRef="#ctx0" brushRef="#br0" timeOffset="90221.8596">14299 12082 932 0,'4'-10'464'16,"2"-11"-267"-16,-3-1-62 15,-2 2-3-15,0 3-21 16,-1 8-18-16,0 4-37 16,-1 5-14-16,1 5-29 15,0-5-8-15,0 0-3 16,3 10-1-16,3 13 10 16,13 33 7-16,-10-24 13 15,-3-4 2-15,0 2-3 16,-1-4-2-16,0-7-9 15,0-2 7-15,-1-11 384 16</inkml:trace>
  <inkml:trace contextRef="#ctx0" brushRef="#br0" timeOffset="92236.253">15327 12728 1233 0,'24'-1'250'15,"20"1"-172"-15,16 0-59 16,4 1-6-16</inkml:trace>
  <inkml:trace contextRef="#ctx0" brushRef="#br0" timeOffset="92489.5698">15384 12891 1445 0,'28'0'284'0,"16"-1"30"0,16 1-167 16,-3-1-25-1,0 1-70-15,-3 1-20 0,-16 0-35 16,-1 1 402-16</inkml:trace>
  <inkml:trace contextRef="#ctx0" brushRef="#br0" timeOffset="93341.5388">16370 12750 1426 0,'3'-14'200'0,"5"-17"-85"15,4-2-3-15,4 3 14 16,1 5-1-16,-4 7 12 16,0 5-3-16,-9 11-36 15,-2 3-17-15,-2 11-27 16,-2 10-7-16,2 19-3 16,0 4-1-16,5 24-7 15,1 1-11-15,1 4-10 16,1-8-17-16,3-25-48 0,4-5-46 15,-1-29 182-15</inkml:trace>
  <inkml:trace contextRef="#ctx0" brushRef="#br0" timeOffset="93671.6563">16873 12668 1579 0,'-13'-6'313'0,"-11"-2"-125"16,-2 6-55-16,3 8-72 15,1 8-25-15,3 13-25 16,3-1-5-16,13 15-4 16,6 6-2-16,16 1 0 15,8 2 0-15,8-7 2 16,7-17 3-16,5-12 5 15,2-11 3-15,-4-16 10 16,-8-7 2-16,-17-16 18 16,-7-2 7-16,-17-7 8 15,-8 0 3-15,-14 3-24 16,-4 0-11-16,-3 10-37 0,4 4-38 16,5 13 385-16</inkml:trace>
  <inkml:trace contextRef="#ctx0" brushRef="#br0" timeOffset="94100.5589">17245 13072 1292 0,'6'4'287'0,"9"2"-16"16,5-3-107-16,12-9-46 16,2-4-8-16,7-13-38 15,-5-8-6-15,0-14-7 16,-6-6-9-16,-13-7-15 15,-2 1-5-15,-10 4-10 16,-5 0-3-16,-13 0 0 16,-5 1 1-16,-11 6 11 15,-4 6 4-15,4 20-3 0,0 9-8 16,-1 18-22-16,5 12-9 16,5 15-3-16,9 10 4 15,15 10 8-15,10 4 2 16,16 6 3-16,13 1 0 15,6-4-15-15,3-6-34 16</inkml:trace>
  <inkml:trace contextRef="#ctx0" brushRef="#br0" timeOffset="94504.8837">17903 12931 1418 0,'1'-10'233'0,"2"-6"-44"15,-3-2 3-15,-10-4-20 16,1 3-1-16,-8 1-33 16,-1 1-16-16,-4 7-48 0,-1 7-24 15,3 8-39-15,3 8-11 16,5 14-6-16,4 3 2 16,8 5 4-16,4 3 0 15,12-12 0-15,6-6 0 16,9-11 4-16,0-9 4 15,-1-8 3-15,-7-5 3 0,-9-4-9 16,-6-5-11-16,-11 2-52 16,1 3-403-16</inkml:trace>
  <inkml:trace contextRef="#ctx0" brushRef="#br0" timeOffset="95107.5169">18193 13002 1140 0,'7'-5'370'0,"2"-8"-168"16,0-4-52-16,-2-1-14 16,-7-8-46-16,-1 1 1 15,-11-1-5-15,-5 0-5 16,-13 8-12-16,1 4-12 15,1 13-27-15,0 4-13 16,16 12-18-16,-4 5-7 0,8 9 0 16,8 5 0-16,0 1 1 15,3-2 1-15,13-11 2 16,-1-8 0-16,11-7-1 16,1-6-2-16,-1-7-4 15,2 0-1-15,-9-6 2 16,1-1 3-16,-5 8 3 15,-4 2 2-15,0 14 2 16,-3 8 4-16,-3 10 3 16,1 7 2-16,-3 1 1 15,-5 5 11-15,-8 6 15 16,-7-2 17-16,-13 1 25 16,-5-3-5-16,-4-12-11 15,-1-9-16-15,6-18-17 16,4-9-6-16,7-18-22 0,7-8-21 15,11-11-63-15,3-3-46 16,8 0 158-16</inkml:trace>
  <inkml:trace contextRef="#ctx0" brushRef="#br0" timeOffset="95648.8905">18549 13132 1294 0,'0'1'297'16,"-8"4"-10"-16,4 8-103 0,3 11-78 15,-9 4-18-15,7 10-40 16,-6-1-11-16,5 4-8 16,4-4-8-16,-2-6-44 15,7-2-37-15,0-19-173 16</inkml:trace>
  <inkml:trace contextRef="#ctx0" brushRef="#br0" timeOffset="95911.7061">18663 13260 1483 0,'-3'0'257'0,"-4"6"-70"15,-3 3-66-15,5 6-71 16,-2 4-22-16,7 1-16 16,5 1 7-16,10 0 12 15,6-1 7-15,7-9 1 0,1-5-1 16,0-10 12-16,-4-6 11 15,-8-11 24-15,-4-3 11 16,-13-5-13-16,-7-1-14 16,-14 3-36-16,-3 4-18 15,-6 6-24-15,1 4-27 16,10 8-86-16,-1 4-84 16</inkml:trace>
  <inkml:trace contextRef="#ctx0" brushRef="#br0" timeOffset="96302.0396">18963 12536 1460 0,'3'0'221'15,"1"0"-83"-15,-3 1-8 16,-2-1-42-16,-1 0-15 15,-1 4-24-15,-7 17-14 16,-6 31-24-16,24-26-5 16,9 1-4-16,5-1 0 15,9-3 1-15,-1-6 3 16,1-5-12-16,1-4-24 0,-6-8-78 16,-3-1-80-16</inkml:trace>
  <inkml:trace contextRef="#ctx0" brushRef="#br0" timeOffset="96496.8529">19176 12510 1349 0,'-3'-3'274'16,"-2"0"-20"-16,0 10-91 16,0 9-23-16,-5 12-27 15,5 6-12-15,-2 11-10 16,3 8-4-16,8 4-31 15,0-3-11-15,8-6-24 16,-3-8-17-16,-2-18-43 16,0-6-60-16</inkml:trace>
  <inkml:trace contextRef="#ctx0" brushRef="#br0" timeOffset="97280.2619">19990 12443 1604 0,'-2'-4'335'0,"-3"8"-153"15,5 10-17-15,-1 21-45 16,1 12-27-16,3 17-10 15,1 5-9-15,3 4-28 16,0 2-10-16,5-13-19 16,0-7-10-16,-2-21-31 15,4-11-29-15,-9-23-91 16,-5-13-41-16</inkml:trace>
  <inkml:trace contextRef="#ctx0" brushRef="#br0" timeOffset="97445.9288">19830 12732 1556 0,'5'-2'313'15,"13"0"-67"-15,5-1-73 16,14 0-84-16,8-1-28 16,19 1-40-16,5-2-12 15,9 4-39-15,-2 1-34 16</inkml:trace>
  <inkml:trace contextRef="#ctx0" brushRef="#br0" timeOffset="98062.8731">21109 12431 1440 0,'-2'0'231'15,"-5"0"-78"-15,-6 2-18 16,-11 1-74-16,-3 3-21 16,-6-5-11-16,0 4 1 15,6-2-2-15,3 4-6 16,8 4-20-16,3 3-2 15,2 7-4-15,-1-5 4 0,-2 3 16 16,4-3 8-16,3 0 8 16,4-2-2-16,5-3-7 15,5-11-4 1,-4 0 3-16,1 0-2 0,-4-1-1 16,22-7-3-16,46-16 0 15,-27 26 0-15,13 10-3 16,-1 8 1-16,-5 9-9 15,-9 0 4-15,-23 4 22 16,-11 4 18-16,-19-1 41 16,-10-1 4-16,-20-5-13 15,-5-8-16-15,-1-12-35 16,5-9-14-16,10-17-41 16,6-6-31-16,11-9-60 15,3-1-48-15,15 2-217 0</inkml:trace>
  <inkml:trace contextRef="#ctx0" brushRef="#br0" timeOffset="98506.3961">21547 12564 694 0,'2'-9'464'16,"2"-9"-190"-16,-5-1-131 15,-7 3 26-15,-7 2 31 16,-10-2 8-16,-2 10-35 15,-2 3-49-15,-1 9-74 16,6 12-22-16,3 8-20 16,3 7 1-16,9 6 6 15,9 8 2-15,9 1 0 16,9 0-4-16,17-6-4 16,2-8 1-16,15-18 0 0,4-9 2 15,-3-19 7 1,-2-10 4-16,-19-15 8 0,-6-3 1 15,-24-6 5-15,-10-2-3 16,-21 3-15-16,-9 3-10 16,-7 12-26-16,4 13 309 15</inkml:trace>
  <inkml:trace contextRef="#ctx0" brushRef="#br0" timeOffset="109254.897">5123 14502 1391 0,'-3'1'257'0,"3"6"-19"16,15-1-94-16,9 1-33 0,21 3-34 15,10-3-24-15,9 0-31 16,-2-5-2-16,-3 3-35 16,-7-1-51-16</inkml:trace>
  <inkml:trace contextRef="#ctx0" brushRef="#br0" timeOffset="109492.4948">5207 14711 1393 0,'0'2'249'0,"11"4"3"0,13-1-42 16,27 2-31-16,11-1-22 15,12-2-70-15,-6-4-17 16,-10 0-51-16,-5 0-188 16</inkml:trace>
  <inkml:trace contextRef="#ctx0" brushRef="#br0" timeOffset="110745.8093">6301 14616 746 0,'2'4'465'0,"5"-2"-191"16,2 2-118-16,7-2 6 16,3-4 8-16,7-3-40 15,-4-6-7-15,4-11-40 16,-2-4-20-16,-6-13-26 15,4-6-9-15,-8-4-5 16,-4-1 1-16,-6 9 9 16,-4 4 0-16,-1 17 0 15,-5 6 1-15,-2 14-8 16,-6 9-1-16,4 21-8 16,6 10-2-16,10 20 2 15,11 15-4-15,1 8-1 16,0 3-3-16,-2-5-5 15,-1-9 1-15,2-16-21 16,-3-11-28-16,2-17-74 16,0-11 30-16</inkml:trace>
  <inkml:trace contextRef="#ctx0" brushRef="#br0" timeOffset="111119.0593">7040 14449 1356 0,'-13'-2'281'16,"-11"-4"39"-16,-2 9-197 15,3 10-23-15,4 16-54 16,-1 7-17-16,8 8-11 15,3 7-7-15,11 1-7 16,7 0-3-16,10-5-1 16,5-9 3-16,8-15 6 15,6-11 4-15,8-21 16 16,-1-10 3-16,-8-14 25 16,-6-4 8-16,-17-7 0 15,-7 1 10-15,-19 4-23 16,-9-1-13-16,-17 6-16 15,-3 6-11-15,-1 1-9 0,7 5-21 16,14 13-68 0,8 4 4-16</inkml:trace>
  <inkml:trace contextRef="#ctx0" brushRef="#br0" timeOffset="111583.7857">7440 14902 1385 0,'7'1'250'16,"7"-1"-64"-16,6-6-40 16,3-7-20-16,8-13-44 15,2-4-16-15,-2-8-24 16,-1-1-9-16,-5-3-9 16,-4 1-1-16,-9 2-4 15,-7 1-1-15,-12-4-5 16,-6 5-2-16,-6 3 2 15,-2 3 6-15,-1 18 10 0,1 5 1 16,-3 17-9-16,0 8-9 16,3 16-12-16,5 9-2 15,5 10 10-15,7 9 8 16,9 10 8-16,7 1 0 16,16 4-5-16,3-7-4 15,12-22-4-15,6-14-11 16,4-20-64-16,2-10-48 15</inkml:trace>
  <inkml:trace contextRef="#ctx0" brushRef="#br0" timeOffset="111912.4906">8023 14791 1437 0,'-6'-5'243'0,"-2"-7"-35"16,-8-1-7-16,-1 3-28 15,-3 3-25-15,-2 6-54 16,3 4-23-16,1 12-41 16,6 5-15-16,6 9-7 15,5 3-2-15,7 5-1 16,2-4 1-16,10-8-2 0,8-5 4 15,2-16 12-15,6-5 4 16,-5-13 13-16,-7-8 5 16,-9-7 0-16,-7-3-1 15,-12-2-17-15,-6 3-20 16,-8 6-52-16,-1 3 311 16</inkml:trace>
  <inkml:trace contextRef="#ctx0" brushRef="#br0" timeOffset="112606.8251">8372 14903 721 0,'6'-3'555'0,"15"-2"-281"15,-6-8-99-15,0-2 17 16,-1-4-30-16,-6-7-12 16,-1 2-49-16,-3 0-22 0,-5 1-32 15,-3 2-7-15,-11 2-5 16,-6 2-5-16,-2 9-8 15,-4 1-5-15,1 13-18 16,9 6-6-16,-1 9-6 16,1 3-2-16,13 5 3 15,1 1 0-15,11-2-2 16,8-1-4-16,-1-9 1 16,-3-6 3-16,0-14 6 31,-6 0 6-31,1 1 5 0,14-8 2 0,0-7-1 15,4 1-1-15,-15 13 11 16,5 5 2-16,0 18 8 16,-1 6 1-16,-5 14 1 15,-3 0 1-15,-8 4-3 16,-10-1 14-16,-6-5 5 16,-8 0-1-16,-1-9 0 15,3-3-13-15,-6-13-10 0,4-7-3 16,-3-13-16-16,1-6-15 15,9-6-47-15,8-6-34 16,18-5-98-16</inkml:trace>
  <inkml:trace contextRef="#ctx0" brushRef="#br0" timeOffset="112954.2522">8626 15048 1490 0,'5'0'292'16,"3"-1"-32"-16,-5-1-61 15,1 3-21-15,-4 9-53 16,-4 7-13-16,0 9-43 0,-1 1-18 16,4-1-27-16,1-2-15 15,7-3-67-15,2-1-51 16,5-8-318-16</inkml:trace>
  <inkml:trace contextRef="#ctx0" brushRef="#br0" timeOffset="113250.7028">8874 15105 1235 0,'0'-4'296'0,"-1"-5"-91"15,-1 6-16-15,-8 4-26 16,1-1-6-16,-1 8-72 16,2 2-27-16,-4 5-41 15,3 5-11-15,4 2-6 16,2 0-1-16,9 4-1 16,4 0-1-16,5-8 3 15,5-5 1-15,3-12 17 16,1-6 11-16,1-11 30 15,-5-1 13-15,-9-10 2 16,-8 0-8-16,-10-2-28 0,-5 0-22 16,-5 9 80-1</inkml:trace>
  <inkml:trace contextRef="#ctx0" brushRef="#br0" timeOffset="113999.2401">9512 14590 1233 0,'-6'0'290'15,"-6"3"-132"-15,-4-1 3 16,-9-3-16-16,-3-6-25 15,0-7-23-15,6-6-19 16,9-10-35-16,8-1-11 16,11-10-24-16,4 3-6 15,12 7 10-15,6 6 4 0,4 15 6 16,3 12 2-16,1 18-7 16,-2 11 2-16,-13 13 3 15,-7 4 3-15,-21 7-4 16,-12-2-2-16,-15 1-10 15,-4-1-11-15,-3-14-30 16,2-1-16-16,8-13-16 16,1-12 0-16,7-9 23 15,10-5 14-15,7-12 15 16,6-1 12-16,14 2 24 16,1-1 6-16,11 6 16 15,5 5-1-15,8 5-8 16,4 6 1-16,-1 7 4 15,0 1 0-15,-11 1-6 16,-9-4-5-16,-8-7-27 0,-4-5-32 16,-4-8-263-16</inkml:trace>
  <inkml:trace contextRef="#ctx0" brushRef="#br0" timeOffset="114607.3171">9909 14104 1070 0,'-7'-3'404'15,"-4"-2"-221"-15,-4-5-23 0,6 2 5 16,-3-5-43-16,4-1-8 16,8-1-42-16,1-2-18 15,11 3-21-15,-1 1 0 16,5 6 4-16,-2 2 0 16,3 7-9-16,1 4-9 15,-1 8-14-15,-1 3-1 16,-9 4-2-16,-7 2 0 0,-13 3 1 15,-4 4-5-15,-9 1-22 16,1-2-4-16,2-7-1 16,-1-4 6-16,15-7 18 15,1-4 2-15,12-4 1 16,8-3 4-16,6 0 18 16,10-2 9-16,8-2 11 15,5 3 5-15,-3-2 1 16,-4 3-1-16,-11 0-4 15,-7 2-9-15,-9 2-18 16,-5-2-11-16</inkml:trace>
  <inkml:trace contextRef="#ctx0" brushRef="#br0" timeOffset="117852.0685">10713 14392 1483 0,'0'-2'283'15,"1"-5"-36"-15,-1 9-96 16,0-2-25-16,1 17-51 16,7 56-16-16,-2-17-19 15,-3 3-10-15,4-1-12 16,-3-5-20-16,-1-28-81 31,0-14-72-31</inkml:trace>
  <inkml:trace contextRef="#ctx0" brushRef="#br0" timeOffset="118007.8662">10572 14607 1742 0,'15'6'383'16,"22"2"-267"-16,10 6-36 16,11-3-29-16,5-3-32 15</inkml:trace>
  <inkml:trace contextRef="#ctx0" brushRef="#br0" timeOffset="118729.5636">11641 14305 1390 0,'10'2'235'16,"6"0"-56"-16,-4 3-2 0,-9 0-38 16,-5 2-13-16,-14-2-47 15,-6 1-15-15,-10-5-33 16,-4-2-10-16,-4-6-12 15,3 1-4-15,7 3-14 16,4 1-6-16,11 6-7 16,4 3-1-16,6 7 9 15,3 2 4-15,2 7 2 16,1 3 3-16,3 0 2 16,0 3 1-16,3-6 3 15,0-5 0-15,3-6 2 16,4-6 0-16,6-6-3 15,8-1 0-15,13-1-2 16,10 2-2-16,9 15 0 16,-3 3 0-16,-7 10 1 15,-16 4 2-15,-22 3 13 16,-12 3 13-16,-16 2 13 0,-12 1 3 16,-12-6-8-16,-6-2-6 15,-13-17-15-15,4-12-13 16,5-15-33-16,6-11-29 15,20-3-63-15,10-1-37 16,15-3-196-16</inkml:trace>
  <inkml:trace contextRef="#ctx0" brushRef="#br0" timeOffset="119086.0537">12084 14448 1557 0,'-18'-1'319'16,"-13"-3"-91"-16,-2 10-108 16,3 10-40-16,2 9-52 15,4 7-14-15,8 6-8 16,5 0-3-16,12 5-4 15,11 4 0-15,10-6 1 16,9 1 0-16,14-15 2 16,5-6 1-16,4-20 2 15,-2-9 13-15,-12-14 20 0,-9-9 9 16,-11-6 17-16,-17-6-2 16,-9 3-13-16,-6 3-8 15,-24-3-21-15,5 8-17 16,-11-1-56-16,3 4 383 15</inkml:trace>
  <inkml:trace contextRef="#ctx0" brushRef="#br0" timeOffset="119510.7851">12965 14558 1390 0,'13'0'239'0,"10"5"-61"15,19-5-54-15,12 6-15 16,5 1-43-16,-4-5-10 0,-3 6-24 16,-9-3-43-16,-5 0-174 15</inkml:trace>
  <inkml:trace contextRef="#ctx0" brushRef="#br0" timeOffset="119700.3224">13072 14744 1420 0,'16'1'258'0,"30"3"7"16,5-1-98-16,6-2-79 15,3 2-25-15,-11-2-73 16,-6 0 431-16</inkml:trace>
  <inkml:trace contextRef="#ctx0" brushRef="#br0" timeOffset="121569.7752">14321 14563 1244 0,'-11'5'281'0,"-18"-4"-125"16,-3-4-28-16,2-8-41 15,1-13-10-15,9-10-25 16,8-6-7-16,14-4-5 16,7-1-6-16,16 6 6 15,11 7 8-15,8 16 3 16,6 11-1-16,-1 28-13 16,-5 14-11-16,-19 16-2 0,-14 8 4 15,-30 5 4-15,-14-5-2 16,-17-5-7-16,-3-3-5 15,5-18-14-15,10-7-9 16,10-19-26-16,6-9-15 16,7-11-13-16,12-2 2 15,11-2 13-15,7 1 16 0,21 9 17 16,-4 3 9-16,8 10 10 16,7 6 1-16,-2 3-2 15,1 3 13-15,-2-2-2 16</inkml:trace>
  <inkml:trace contextRef="#ctx0" brushRef="#br0" timeOffset="121884.5274">14772 14379 1600 0,'-11'-7'325'0,"-16"-6"-146"16,0 8-46-16,3 13-66 16,2 10-27-16,4 16-33 0,-1 3-4 15,16 13-4-15,1 1-1 16,19-1 2-16,7 2 2 16,6-12 3-16,6-6 2 15,4-19 5-15,6-9 4 16,3-17 19-16,-4-8 11 15,-12-15 10-15,-10-3 2 16,-18-3-15-16,-10-5-15 16,-24 1-33-16,-5 2-25 15,-6 2-30-15</inkml:trace>
  <inkml:trace contextRef="#ctx0" brushRef="#br0" timeOffset="122438.5386">15262 14842 981 0,'7'-2'445'16,"8"-10"-216"-16,2-5-73 0,10-14-32 16,3-8-8-16,0-9-14 15,3-2 10-15,-6 0-4 16,-8-4-20-16,-15-10-28 16,-10-1-9-16,-15-4-16 15,-8 4-5-15,1 23-16 16,-1 10-6-16,1 18-7 15,5 9-5-15,1 9-15 16,2 11-6-16,7 16 2 16,3 11 4-16,15 22 12 15,9 7 6-15,15 5 1 16,4-4 1-16,10-12 1 16,5-8 0-16,3-15-30 15,1-7-48-15,2-11-154 16</inkml:trace>
  <inkml:trace contextRef="#ctx0" brushRef="#br0" timeOffset="122702.1416">15798 14636 1469 0,'-3'-6'237'16,"-9"-10"-74"-16,-2-2-3 15,-3 0-25-15,-4 1-7 16,-2 4-38-16,-1 8-23 15,6 15-45-15,1 5-16 0,9 10-9 16,1-1-1-16,9 3 4 16,4-1 0-16,15-6 5 15,5-2 0-15,6-13 3 16,-2-5 2-16,-4-12 5 16,-6-3 3-16,-10-1 1 15,-2-3-10-15,-8-1-90 16,-1 3-58-16</inkml:trace>
  <inkml:trace contextRef="#ctx0" brushRef="#br0" timeOffset="123216.7202">16149 14700 1123 0,'0'-6'344'16,"2"-6"-197"-16,-1-2-22 16,-4-3-13-16,-4-1 3 15,-5 0-10-15,-2-4-1 16,2 4-25-16,-3 0-12 0,-4 9-32 15,-5 4-13-15,0 11-20 16,0 8-4-16,2 3-4 16,8 5 3-16,8-1 1 15,6-1 2-15,9-3 1 16,10-3 3-16,4-5 1 16,1-6 2-16,-2-5 0 15,-4-6 1-15,0-1-2 16,-1-2-2-16,3 8-4 15,-7 2-4-15,0 10-5 16,-6 6-1-16,-5 13 4 16,7 4 2-16,-7 14 5 15,2 11 4-15,-10-2 12 16,-7 1 12-16,-10-14 17 16,-5-14 0-16,-1-9-4 15,3-7-5-15,0-15-12 0,1-7-12 16,3-15-48-16,6-8-44 15,12-5-204-15</inkml:trace>
  <inkml:trace contextRef="#ctx0" brushRef="#br0" timeOffset="123663.4131">16379 14885 1551 0,'-3'-4'323'0,"-4"5"-72"0,0 9-69 16,-1 10-81-16,2 11-34 16,1 5-30-16,2 0-6 15,3-6-16-15,2-2-6 16,6-9-112-16,4-2-140 16</inkml:trace>
  <inkml:trace contextRef="#ctx0" brushRef="#br0" timeOffset="123961.3234">16590 14961 1601 0,'-8'-11'338'0,"-6"-7"-145"16,2 6-32-16,1 10-86 15,2 6-29-15,0 13-27 16,2 7-8-16,0 3-5 16,5 0 0-16,7 1-2 15,3-3 1-15,18-3 5 0,-4-6 2 16,2-13 19 0,5-3 15-16,-11-11 15 0,-1-1 0 15,-12-8-17-15,-8-7-13 16,-5-1-81-16,-4-1 111 15</inkml:trace>
  <inkml:trace contextRef="#ctx0" brushRef="#br0" timeOffset="124589.5403">17034 14375 827 0,'0'4'473'16,"-9"1"-241"-16,3 1-62 15,-9-4-10-15,-5-4 10 16,-2-9-23-16,-3-6-13 15,0-7-26-15,4-5-24 16,14-4-34-16,7 0-16 16,17-1-34-16,9 6-9 0,11 8 2 15,0 4 3-15,1 14 2 16,2 12 0 0,-4 16-4-16,-3 13 2 0,-17 12 4 15,-13 7 4-15,-23 7 4 16,-12-1 0-16,-5-3-2 15,-7-8-2-15,2-14-4 16,1-10-2-16,3-21-14 16,11-4-8-16,11-16-13 15,19 0-4 1,-2 7 4-16,0 0 7 0,24-18 17 16,9 2 13-16,14 18 15 15,-12 11 8-15,1 17 4 16,0 8-5-16,-9 2 17 15,5 4 21-15</inkml:trace>
  <inkml:trace contextRef="#ctx0" brushRef="#br0" timeOffset="132238.4343">18174 14315 1598 0,'-2'-1'324'0,"-4"1"-146"16,4 7-53-16,6 17-72 15,4 8-19-15,6 20-20 16,5 7-1-16,-3-1 1 15,2-8-4-15,-3-9-8 16,-4-11-31-16,-7-13-139 16</inkml:trace>
  <inkml:trace contextRef="#ctx0" brushRef="#br0" timeOffset="132402.5059">18004 14515 1459 0,'0'3'283'0,"6"7"68"16,11 2-229-16,10-2-15 16,23-3-33-16,5-3-24 15,15-10-18-15,7-3-20 16,0-5 29-16</inkml:trace>
  <inkml:trace contextRef="#ctx0" brushRef="#br0" timeOffset="133084.4267">19335 14215 1538 0,'-1'-1'250'16,"-4"-6"-142"-16,-3 1-14 0,-10 5-23 15,-9-1-8-15,-12 3-10 16,-2 1-10-16,-4 0-26 16,5 3-13-16,10 4-8 15,4 0-3-15,11 4-2 16,0 0 0-16,3-1 2 15,-3 2 1-15,6 4 5 16,1-3 3-16,2 1 6 16,5-1 3-16,5-1 2 15,-1-1-4-15,6-5 1 16,-1 0 4-16,-1-6 4 16,3-2 3-16,5-4-5 15,5-2-5-15,9 4-7 16,2 0-4-16,7 6 0 15,4 7-1-15,4 5-1 16,0 7 1-16,-8 7 1 16,-8-2 3-16,-17 5 20 15,-14-2 17-15,-24 0 25 0,-11 5 4 16,-20-6-1-16,-5-7-15 16,1-15-26-16,8-8-16 15,15-9-49-15,11-3-16 16,14-5-88-16,10-2-61 15</inkml:trace>
  <inkml:trace contextRef="#ctx0" brushRef="#br0" timeOffset="133579.5581">19775 14294 1332 0,'-10'-7'282'16,"-14"-6"-13"-16,-4 2-40 15,-5 3-65-15,2 8-40 16,0 7-64-16,3 8-21 16,8 19-34-16,1 5-6 15,12 14-4-15,8 6-2 16,7-4 4-16,12-2 0 15,11-14 2-15,6-3 0 16,17-14 2-16,6-13 1 16,8-17 2-16,-7-13 4 0,-8-12 7 15,-14-11 7-15,-23-8 42 16,-15-4 17-16,-19-7 0 16,-6 10-7-16,-22 13-48 15,-1 7-20-15,-1 19-55 16,5 7 330-16</inkml:trace>
  <inkml:trace contextRef="#ctx0" brushRef="#br0" timeOffset="140985.5135">14373 15061 1097 0,'-4'1'324'0,"-5"3"-220"16,-1 7-64-16,0 10-10 16,2 10-11-16,4 4-9 15,9 4-2-15,5-5 5 16,19-5 9-16,7-5 5 15,21-15 1-15,7-6 0 16,14-12-5-16,6-3-1 16,5-3-3-16,9 1 1 15,2 12-1-15,1 4 0 0,-13 17 16 16,-10 6 4-16,-18 10 4 16,-8 5 2-16,-6 1-12 15,-1-2-1-15,-4-16-2 16,3-9-2-16,-3-13-3 15,-5-5 1-15,-12-1-78 16,-10 1-135-16</inkml:trace>
  <inkml:trace contextRef="#ctx0" brushRef="#br0" timeOffset="141664.1026">15663 15544 754 0,'-8'-4'464'15,"6"4"-228"-15,1 0-139 16,-4 0-13-16,5 0-19 15,0-2-10-15,0 1-14 16,0 0-5-16,22-19-9 0,36-38-6 16,-3 20 2-16,14 1 7 15,18 7 8-15,-1 7 2 16,-2 22-14-16,-5 7-7 16,-9 20-9-16,4 8-1 15,1 3 1-15,4-2 1 16,0-18 0-16,2-11 2 15,7-23 2-15,2-16 7 16,3-14 21-16,-5-6 16 0,-14 2 21 16,-14 3-5-16,-18 9-22 15,-8 5-17-15,-16 5-31 16,-3 5-29-16,-10 8-88 16</inkml:trace>
  <inkml:trace contextRef="#ctx0" brushRef="#br0" timeOffset="142368.2006">15308 15846 986 0,'2'-13'402'0,"5"-6"-255"15,8-8-52-15,6 2 16 16,7 3-15-16,1 7-1 16,-1 12-28-16,-1 6-21 15,-3 19-24-15,-3 5-9 16,0 5-5-16,4 0 3 16,0-12 4-16,1-11 3 15,8-16 4-15,-1-10 2 16,-3-10 4-16,0 3 1 0,-20 1-3 15,-9 6-4-15,-8 3-28 16,-4 8-35-16,-2 6-144 16</inkml:trace>
  <inkml:trace contextRef="#ctx0" brushRef="#br0" timeOffset="143202.1762">15351 16064 1257 0,'8'2'292'16,"3"-2"-95"-16,16 5-74 16,5-5-1-16,17 1-50 15,6 5-22-15,6-4-25 16,1-2-54-16</inkml:trace>
  <inkml:trace contextRef="#ctx0" brushRef="#br0" timeOffset="143829.8151">16320 15680 1450 0,'0'-7'220'0,"-1"-2"-76"0,-3 0 2 15,-6 1-33-15,-5 4-6 16,-4 4-23-16,-4 1-23 16,-5 11-33-16,-1 2-13 15,0 11-20-15,5 10-3 16,10 12-1-16,11 7 1 15,6 4 4-15,7-2 1 16,11-11 3-16,4-8 2 0,14-21 4 16,8-13 0-1,2-15 6-15,-3-11 1 0,-12-8 13 16,-13-4 20-16,-28-3 26 16,-14 4 10-16,-28 6-13 15,-9 8-24-15,-3 19-43 16,5 6 327-16</inkml:trace>
  <inkml:trace contextRef="#ctx0" brushRef="#br0" timeOffset="152359.2527">5121 16620 1185 0,'-10'-1'352'0,"-10"-2"-92"0,4-4-85 16,1 3-26-16,6-8-41 15,3 0-32-15,11-2-46 16,6-9-11-16,11 1-6 15,7-2 2-15,3 3-1 16,6 10-3-16,5 15-2 16,0 7-1-16,-3 16 1 15,-5 4 2-15,-9 5 0 16,-2-3-1-16,4-10 0 16,2-13-1-16,1-22 5 15,4-4 2-15,-10-14 4 16,-2-1 1-16,-9 1 2 15,-10 1-3-15,-8 9-18 16,-9 9-32-16,1 11-66 16</inkml:trace>
  <inkml:trace contextRef="#ctx0" brushRef="#br0" timeOffset="152578.6707">5027 16902 1606 0,'7'1'327'15,"8"4"-150"-15,26 3-60 16,13-3 3-16,32 2-34 16,4 2-19-16,0-7-26 15,-6-1-8-15,-22-1-49 16,-9 0-101-16</inkml:trace>
  <inkml:trace contextRef="#ctx0" brushRef="#br0" timeOffset="153332.0026">6816 16394 1423 0,'-6'4'231'0,"-10"1"-71"16,-6-2-3-16,-8-1-53 15,-4-7-17-15,-3-3-27 16,-4-7-13-16,5-3-25 0,1-2-9 15,10 7-13-15,4 5-6 16,6 14-11-16,2 8 1 16,3 12 5-16,-1 10 5 15,8 3 13-15,0 2 4 16,3-8 11-16,3-4 4 16,2-11 7-16,2-2 4 15,1-10 0-15,3 0-1 16,6-12-10-16,10-2-8 0,17 2-13 15,3 5-5-15,13 7-3 16,-4 5 0-16,-11 16 1 16,-9 3 4-16,-29 15 30 15,-9 7 16-15,-31 0 19 16,-7-6-2-16,-12-8-23 16,-4-13-10-16,5-17-23 15,1-12-20-15,16-17-55 16,2-4-65-16,15-9-191 15</inkml:trace>
  <inkml:trace contextRef="#ctx0" brushRef="#br0" timeOffset="153842.6374">7384 16418 1607 0,'-13'-9'341'0,"-24"-2"-136"16,-1 9-21-16,-8 11-81 15,1 16-35-15,5 10-53 16,5 9-14-16,13 11-7 15,10 5 0-15,19 5 6 16,10 2 1-16,18-7 2 16,5-7 1-16,12-19 3 15,6-9 2-15,-11-25 6 16,-4-7 4-16,-17-15 16 16,-15-9 14-16,-11-2 6 15,-14-4-1-15,-25 4-18 0,-10 5-21 16,-18 11-30-16,4 8-23 15,12 10-359-15</inkml:trace>
  <inkml:trace contextRef="#ctx0" brushRef="#br0" timeOffset="154500.4328">8303 16235 1680 0,'-2'5'345'16,"-4"15"-227"-16,5 16-49 15,5 30-32-15,0 8-7 16,7 19-4-16,-2-5-7 16,-8-7-8-16,2-6-2 0,-4-17 3 15,5-5-1-15,-4-22 3 16,1-6 1-16,-1-19 1 15,-4-8 0-15,4-13-5 16,3-9 0-16,-1-8-5 16,1-2-1-16,-1-1 0 15,-5 3 1-15,-14 8 1 16,-10 2 1-16,-18 8-2 16,-8 5-1-16,4 10-3 15,2 10-4-15,11 17-7 16,11 3-3-16,19 7 5 15,8 1 3-15,27-4 6 16,8-3 2-16,12-9-1 16,8-4 12-16,-5-9-43 15</inkml:trace>
  <inkml:trace contextRef="#ctx0" brushRef="#br0" timeOffset="154839.5613">8594 16312 1609 0,'-4'6'355'16,"-4"9"-121"-16,4 25-108 15,1 12-38-15,3 21-36 16,4 6-18-16,0 2-13 16,2 1-4-16,-1-14-8 15,2-10-3-15,-3-21-14 16,3-14-20-16,-2-21-96 15,-2-9-89-15</inkml:trace>
  <inkml:trace contextRef="#ctx0" brushRef="#br0" timeOffset="155228.6086">8527 16398 1364 0,'2'-16'259'0,"4"-15"17"16,18 3-162-16,13 3-1 16,21 11-31-16,10 9-27 15,1 9-27-15,0 10-12 0,-18 11-10 16,-13 5-5-16,-22 18 0 16,-19-3 1-16,-24 3 5 15,-13 0 4-15,-8-11 3 16,-1-3 2-16,2-17-1 15,10-4-4-15,13-12-13 16,11-1-7-16,26 0-8 16,12 0-2-16,18 2 7 15,8 5 1-15,7 7 5 16,-4 1 1-16,-11 11 13 16,-14 3 20-16,-29 8 43 15,-16 6 14-15,-27-4 5 16,-8-3-7-16,-6-19-62 15,-1-15-36-15,9-13-48 16,9-9-355-16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10:19:08.55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24690 9923 1080 0,'-3'-8'322'15,"-2"-7"-221"-15,-2-5-66 16,1 4-6-16,-2-4-3 16,-3 0 0-16,-4-1 4 15,-6-3 11-15,-8-2 3 16,-6 2-4-16,-14 1-9 16,-6 0-9-16,-12 4-14 0,-6 5-6 15,-13 9-3-15,-3 6 7 16,3 11 37-16,3 0 15 15,26 2 10-15,13 5-7 16,17 0-34-16,9 5-15 16,3 2-11-16,1-2-3 15,8-1-1-15,0-2 0 16,5-6 0-16,2-1 2 0,2-9 2 16,-3-1 1-16,0-7 4 15,0 2 2-15,0 0-1 16,0 0-4-16,5-16-8 15,-4-36-5-15,-14 25-3 16,-7 0 1-16,-15 2 2 16,-8 0 4-16,-13 6 2 15,-5 4 2-15,-7 3 2 16,2 8-1-16,-7 3 0 16,-2 1-1-16,1 5 0 15,-7 3 1-15,10 8 2 16,8 5 4-16,11 5 7 15,8 3 3-15,12 10 1 16,3 1 1-16,10 8-10 16,1 0-4-16,14-4-5 15,7 0-2-15,5-12-4 0,6-7-1 16,1-10-3-16,-1-6-8 16,0-10-6-16,-2-3 0 15,-7-11 5-15,-3-6 10 16,-9-3 11-16,-11-4 2 15,-7 1 1-15,-12 0-2 16,-15 6-8-16,-5 3-8 16,-15 11-17-16,-7 8-3 15,-4 14 3-15,-7 6 8 16,-6 17 16-16,0 2 6 0,1 6 1 16,11 5 1-16,9 1 3 15,3 6 4-15,9 1 7 16,-1 1 6-16,14-1 5 15,11-2-2-15,10-6-5 16,12-6-6-16,9-15-11 16,4-5-3-16,3-14-6 15,1-4 0-15,0-4-1 16,-1-8-6-16,0 5-4 16,0 0-3-16,-6-8 1 15,-48-35 6-15,17 29 0 16,-4 2-7-16,-19 12-2 15,-5 9-2-15,-12 17 7 16,-3 7 8-16,10 5 25 16,5 3 16-16,14 2 19 0,4 1 12 15,7 6-12-15,6 0-15 16,11 8-16-16,8 3-7 16,9-4-7-16,7-3-5 15,7-6-7-15,3-8-3 16,7-6 2-16,1-2-2 15,0-12 4-15,0-4 4 16,-9-12 0-16,-2-3 4 16,-13-4 5-16,-6-5 1 15,-14 3-2-15,-11-5-1 0,-12 8-7 16,-10 2-2-16,-7 9-3 16,1 7 1-16,-4 11 4 15,-3 8 3-15,-4 9 7 16,-1 10 2-16,3 10 0 15,9 6 1-15,12 5 16 16,18-1 7-16,17 7 5 16,11 0-2-16,21 0-21 15,0-5-6-15,17-7-9 16,5-6-3-16,10-7-8 16,5-3-2-16,2-14-7 15,-2-8-10-15,-7-14-8 16,0-8-6-16,-14-8 7 15,-10-5 10-15,-13-1 21 16,-10 3 9-16,-16 1 6 16,-9 5 0-16,-17 11-11 15,-9 7-3-15,-5 21 2 0,2 9 9 16,2 11 34-16,9 5 10 16,14 8 11-16,4 1-2 15,24 15-27-15,5 5-10 16,15-7-18-16,11-3-4 15,13-14-4-15,12-9-2 0,17-6-3 16,9-6 0-16,5-9-5 16,2-9 1-16,-1-12 5 15,4-8-1-15,8-16 0 16,1-6-1-16,-6-13-2 16,-6-4 1-16,-14-4 3 15,-6 2 3-15,-7 7 5 16,-11 8 2-16,-13 14 5 15,-7 6 2-15,-12 13 6 16,-2 8 5-16,0 14 10 16,1 6 3-16,5 3 5 15,-2-3-2-15,15 1-7 16,2-6-6-16,17-3-14 16,7-5-6-16,17-12-5 15,2-6-4-15,2-13 0 16,4-4 0-16,-12-10-7 15,-1-2 1-15,-2-6-1 16,-7-4 1-16,-9 1 7 0,-9-2 5 16,-16 3 2-16,-1 11 4 15,-18 3 2-15,1 6 0 16,-3 10 3-16,-2-2 2 16,8 11 7-16,-3 3 3 15,10 9 3-15,-1 3-3 16,8 2-9-16,8 4-4 15,12-5-10-15,13-3 0 16,13-6-5-16,13-7 0 0,-6-13 1 16,-2-2-1-16,4-6 2 15,-7-5-1-15,9-6 1 16,-4-3-1-16,-12-7 3 16,-2 0 0-16,-20 1 1 15,-8 1 2-15,-14 7 3 16,-11 3 4-16,-5 9 4 15,-1 4 2-15,-5 12 8 16,4 10 1-16,5 9-3 16,2 3-1-16,17 2-12 15,2-3-3-15,22-6-8 16,13-6-2-16,7-16-2 16,9-4 0-16,2-12 2 15,7-3 1-15,7-5 3 16,-2-4 1-16,-12-3 6 15,-10-2 2-15,-14-4 2 0,-5-3 2 16,-4-4-7-16,1-2-7 16,-4-5-13-16,-2-2-16 15,-4-3-55-15,-2-1-54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08:35:24.16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4469 5880 1262 0,'-1'2'213'0,"0"3"-180"16,4-1-34-16,-3-4-1 15,0 0-1-15,0 0 1 16,9 0 7-16,-2-1 12 0,27-1 28 16,-33-1 14-16,1 2 26 15,-1 1-2-15,-1 0-13 16,0 0-10-16,-1 0-26 15,0 0-7-15,1 0-12 16,0 0-5-16,0 0 1 16,0 0 0-16,7 5 8 15,3 1 5-15,29 17 4 16,-22-22 2-16,-1 1-1 16,3 0-4-16,3 1-6 15,-1-2-2-15,2 0-4 16,1-1-4-16,6-2-1 15,4 1 0-15,0-1 0 16,4 1 2-16,-2 0-1 16,1 0 0-16,-6 1-4 15,-3 3 2-15,3-1-3 16,-4-4-1-16,10 1 1 16,3-2-3-16,-2-2 1 0,3 5 0 15,-2-3 0-15,0 3 0 16,0 0-1-16,0 0 0 15,-1 4-1-15,0-2-1 16,4-2-2-16,-1-4 1 16,5-2 0-16,2 3 1 15,2 1 0-15,-1 0 1 16,1 2 0-16,-4-3 2 0,-2 2 0 16,-1 0-2-16,-9-1 1 15,-1 1-1-15,-2-1 1 16,0 0 0-16,1-3 0 15,0 0 0-15,-3 2 0 16,0 1 1-16,-1 1 0 16,-5 1 0-16,-4 3 0 15,-3 2 1-15,-5-1 0 16,-2-1 1-16,-1-3 2 16,-1 0 2-16,-4 0 15 15,-1 0 10-15,-2 0 13 16,0 0 3-16,0 0-7 15,0 0-4-15,0 0-16 16,-2 0-5-16,1 0-9 16,0 0-2-16,0 0-6 15,0 0-2-15,1 0-68 16,0 0-44-16</inkml:trace>
  <inkml:trace contextRef="#ctx0" brushRef="#br0" timeOffset="10126.9711">11043 5754 1369 0,'-10'1'180'0,"-10"4"-145"0,2-3-39 16,4-1-24-16,4 1-18 15,8-5-13-15,2 3-14 16,3-2 56-16,-3 1 52 16,0-1 66-16,0 1-2 15,0 0 12-15,0 0-7 16,0 0-21-16,8 0-18 0,10 1-26 15,32 1-9 1,-14 1-8-16,7 3-1 0,11-1-3 16,2 0-2-16,11-3 2 15,6-1-4-15,11-2-5 16,8 2-2-16,-1-2-4 16,-1 0 2-16,-2-1 9 15,-5-3 10-15,6 1 14 16,-5 1 4-16,-16 4-6 15,-7 1-8-15,-13 4-10 16,-5 0-4-16,-6 0-4 16,-5 1-3-16,-12-3 1 15,-3-2-2-15,-9-1-58 16,-1 0-58-16</inkml:trace>
  <inkml:trace contextRef="#ctx0" brushRef="#br0" timeOffset="39010.3429">16167 5765 566 0</inkml:trace>
  <inkml:trace contextRef="#ctx0" brushRef="#br0" timeOffset="39399.0947">16121 5772 287 0,'-2'3'296'0,"-6"1"137"16,-1 1-89-16,1 1-198 16,0-2-38-16,7 0-18 15,-2-1-13-15,5-2-18 16,-2-1-1-16,0 0-3 16,0 0-6-16,10 0-6 15,11 3-3-15,32 8-11 0,-27-6 5 16,10 2-7-16,7 0-5 15,12 0-4-15,12 0-1 16,11-7-1-16,7-2-1 16,11-3-4-16,4-1 0 15,12-2 1-15,-3 2-2 0,2 0-1 16,0-1 0-16,-4 5 2 16,-4 0 6-16,-3 3 14 15,-1 2 4-15,-5 2-2 16,12 0-6-16,-5-3-17 15,0-2-4-15,1-2-4 16,-6-3-1-16,4 0 2 16,-9 2 1-16,-21-1 2 15,-9 3 0-15,-18 1 0 16,-10-2-2-16,-10 1-33 16,-7 1-32-16,-12-4-421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09:28:39.875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20984 10914 1141 0,'-5'-4'342'0,"-1"0"-199"0,-2-3-27 16,4 7-10-16,-6 0-23 15,0 0-11-15,0 3-25 16,0-2-10-16,6 2-14 16,-1 4-2-16,2 1-9 15,0 1-3-15,3 4-4 16,3-3 1-16,1 4-1 15,2-2-1-15,6-2-2 16,-3-2-1-16,4-2 1 16,2-3 6-16,-5-6 12 15,0-4 8-15,0-6 18 16,-4 3 4-16,-2-2 6 16,1 2-1-16,-8 0-6 15,-4-4-1-15,2 5-7 16,-1-3-1-16,1 4-11 15,2 0-4-15,-4 2-12 0,-6 0-4 16,-4 4-7-16,4 4-2 16,2 3-2-16,9 4-2 15,-1 2-3-15,3-2-1 16,-1 2 1-16,0-1 2 16,4 1 1-16,-3 1 1 15,8-1 0-15,1 2 0 16,-2-7 1-16,5-4 2 15,-1-3 0-15,2-5 1 16,3 4 1-16,-3-5 1 0,0 1 0 16,-8-3 2-16,1-6 1 15,0 3 1-15,-6-3 1 16,0 3 0-16,-6 2 0 16,-1 1 1-16,-2 3 2 15,1 1 0-15,-2 1-2 16,-1 3-1-16,0 1-7 15,-2 4-1-15,0 2-1 16,-2 1-2-16,5 6 1 16,-3-1-1-16,9 4-1 15,0-2 0-15,0-1-2 16,6 1 2-16,-2-2-1 16,7 0 2-16,5-2 2 15,-1-2 1-15,3-2-1 16,-1-1 1-16,2-5 0 15,-2-1 1-15,-1-7 0 0,0-2 2 16,-4-4 1-16,4 2-1 16,-4 2 1-16,0 1 1 15,-4-2 0-15,-2 0 0 16,-3 0 1-16,-2 2-2 16,-4-3 1-16,-1 1-1 15,3 1-2-15,-3-2 1 16,1 4-2-16,0 1 0 0,0 4-1 15,1 2 0 1,-4 2-2-16,2 2 1 0,-3 1-1 16,2 1 0-16,4 4 0 15,1 0-2-15,-2 1 1 16,5 2 0-16,1 0 0 16,-1-1-1-16,5 3-1 15,-3-2 0-15,2 0 1 16,3 0 1-16,-1-6 2 15,6 2 0-15,4-4 1 16,2-1 0-16,3-3 0 16,-3-4 1-16,-1 0 2 15,0-3 0-15,-3 1 1 16,-2-2 1-16,-1-1-1 16,-3-2 3-16,-4-1-2 15,-1 1 1-15,-3-7 0 16,-3 3-1-16,-3-1 0 0,-4-1-2 15,-1 4 0-15,-1 4-1 16,-1 1-1-16,2 2 2 16,2 2-2-16,1 0-1 15,-4 3 0-15,1 1 0 16,-1 3 0-16,-2 1-2 16,4 4-1-16,2 1 0 15,0 0 1-15,2 3-1 16,1 2-1-16,3 2 1 0,3 2-2 15,-1-3 1-15,1 1 1 16,2-3 0-16,3 0 1 16,2 2 1-16,6-3 1 15,2-2 0-15,-2-5 1 16,4 2 0-16,-4-5 1 16,-4-1-1-16,6-1 0 15,-2-4 1-15,0 0 1 16,2-6 0-16,-6-2 1 15,2-4 1-15,-5 1 0 16,0 3 1-16,-6-1-1 16,0 1 2-16,-7-2 1 15,-1 0 1-15,1 4 0 16,-5-2-1-16,4 6-3 16,-1 2-2-16,-6-1-2 15,7 5 0-15,-5 0 0 0,-2 0 0 16,6 4-1-16,-6 0 0 15,6 3-1-15,0 2 0 16,1 2-2-16,0-1 1 16,2 3-2-16,-2-2-1 15,4 5 1-15,7 4-2 16,-4-5 3-16,7 7-2 16,-2-9 3-16,-1-1 0 0,11 2 0 15,-6-5 0-15,8 3 0 16,1-5 1-16,-1 0 1 15,0-10 0-15,0 3 0 16,-1-2 2-16,1-7 1 16,4 9 0-16,-5-12-1 15,-2 3 3-15,-4-5-1 16,-5-4 3-16,-4-1 1 16,-2-3 1-16,-10-1 2 15,-4 3 2-15,-9 2 2 16,-3 6-2-16,-1 5-4 15,4 4-6-15,4 3-27 16,5 3-32-16,10 4-56 16</inkml:trace>
  <inkml:trace contextRef="#ctx0" brushRef="#br0" timeOffset="856.2746">21335 10595 1128 0,'0'-4'341'16,"0"-3"-191"-16,1 3-30 15,4 6-32-15,0 5-3 16,2 7-27-16,0 6-7 0,-3 4-16 16,-3 0-8-16,4 6-11 15,-5-2 0-15,0-9-7 16,0 0-2-16,-2-11-14 15,4-6-18-15,-2-5-39 16,0-9-24-16,0-5-38 16,-1-5 24-16,5 0 13 15,-2-1 26-15,1 3 35 16,2 5 10-16,-5 3 33 16,3 2 12-16,2 5 20 15,-5-3 10-15,7 2 3 16,-3 0-6-16,7 0-22 15,1 0 4-15,0 1 8 16,-1-1 5-16,-1 2 17 16,-4 3-3-16,1 5-14 15,5 4-3-15,-5 1-7 0,0 4-2 16,-4 4-5-16,-1-1-6 16,0 4-10-16,-2-3-6 15,0-1-6-15,1 2-4 16,2-3-49-16,4-2-47 15,-1-1-170-15</inkml:trace>
  <inkml:trace contextRef="#ctx0" brushRef="#br0" timeOffset="1207.9617">21574 10634 1101 0,'3'-5'379'0,"4"-1"-183"15,1 3-42-15,2 6-43 16,-2 1-25-16,-3 8-31 16,0 3-2-16,-5 4-8 15,0 3-7-15,1-2-12 16,-1-4-5-16,1-6-11 16,1-2-2-16,1-8-3 15,3-3 0-15,4-11-4 16,4-4 1-16,3-4-2 15,5-1 0-15,-1 5 1 16,-1 7-1-16,-2 5 5 16,-3 6 4-16,-2 7 8 0,-6 2 6 15,-2 10 14-15,-5 5 1 16,0 4-5-16,0 7-5 16,4 0-16-16,3-3-13 15,2-4-100-15,4-7-279 16</inkml:trace>
  <inkml:trace contextRef="#ctx0" brushRef="#br0" timeOffset="1873.4626">21870 10599 1542 0,'6'4'270'0,"7"10"-114"15,3 4-41-15,-1 9-38 16,0 5-9-16,-4 6 1 16,0 4-1-16,-10 4-14 15,-3 1-13-15,-3 0-18 16,-5-5-6-16,-7-11-2 15,4-5 1-15,-7-16 0 16,4-5 2-16,3-9-3 0,6-11-5 16,7-11-8-16,0-8-4 15,5-12-2-15,2-2-2 16,8 3 2-16,-1 3-2 16,8 7 0-16,-2 8 2 15,-2 6 1-15,-1 0 2 16,-2 14 2-16,-5 0 3 15,-1 8 0-15,0 7 1 16,-1 4-1-16,3 5 0 0,1 3 1 16,-1 1 1-16,-3-6 1 15,0-2-1-15,-1-3 0 16,-1-3 0-16,0-4 2 16,-2-3 1-16,1-5-1 15,0-2 0-15,0-4-5 16,3-2-1-16,0-2-3 15,3 1-1-15,2 4 0 16,0 3-1-16,2 8-3 16,-1 0 1-16,-2 10 1 15,0-3 2-15,0 1 1 16,2 2 1-16,-2-2 2 16,-1 1-2-16,0 3 2 15,-6 1 0-15,-2 4-1 16,-1 2 1-16,-5 2-2 15,3 1 0-15,0-6-52 0,-1-1-36 16,5-10-120-16</inkml:trace>
  <inkml:trace contextRef="#ctx0" brushRef="#br0" timeOffset="2049.0722">22239 10460 1214 0,'-1'-9'350'0,"-2"-9"-35"16,1 9-79-16,5 14-99 16,-2 5-28-16,1 12-60 15,2 8-12-15,-3 7-8 16,0 1-11-16</inkml:trace>
  <inkml:trace contextRef="#ctx0" brushRef="#br0" timeOffset="3029.5201">21514 9394 1355 0,'-1'-3'229'16,"1"1"-74"-16,0 1-20 16,0 1-17-16,0 0-11 15,0 0-24-15,-1 18-4 16,-2 41-21-16,-2-29-14 0,5 6-7 16,4 0-13-16,2-1-15 15,4 6-3-15,2-2-3 16,1 0 0-16,2-3-1 15,2-4 2-15,0-8-2 16,0-3 1-16,2-10-31 16,-3-4-28-16,-3-11-98 15,-1-7-81-15</inkml:trace>
  <inkml:trace contextRef="#ctx0" brushRef="#br0" timeOffset="3239.9493">21463 9625 1451 0,'-4'0'242'0,"-6"0"-64"16,10 4-62-16,5-2-14 16,9-1-20-16,3-1-6 15,18-1-20-15,4 0-15 16,7-1-23-16,5 0-10 15,2 1-23-15,-5 1-47 16</inkml:trace>
  <inkml:trace contextRef="#ctx0" brushRef="#br0" timeOffset="3514.6412">21856 9674 1480 0,'-5'0'244'0,"4"0"-78"15,4 0-40-15,-3-1-41 16,6-1-10-16,12 1-23 15,33-2-9-15,-27 4-21 16,-1 0-11-16,5 4-17 16,-3-2-34-16,-1 2-130 15</inkml:trace>
  <inkml:trace contextRef="#ctx0" brushRef="#br0" timeOffset="3750.2762">21919 9781 1521 0,'0'3'249'0,"3"1"-123"15,8 0-25-15,10-4-51 16,1 0-14-16,5-3-18 15,2 0-4-15,1 1-31 16,2-1-65-16</inkml:trace>
  <inkml:trace contextRef="#ctx0" brushRef="#br0" timeOffset="4212.2562">22524 9594 1233 0,'-5'-3'312'0,"-6"-5"-118"16,-3 3-41-16,-7-2 1 16,0-1-42-16,1 1-10 0,-1 4-40 15,4 0-27-15,-2 8-22 16,3 5-7-16,3 5-8 16,3 6-2-16,5 3-1 15,1 1 0-15,7 4 3 16,2 1 2-16,8-1 1 15,-1 2 1-15,3-5 0 16,4-5 2-16,5-13 3 16,4-7 4-16,3-13 2 15,0-6 3-15,-10-11 12 16,-5-3 9-16,-13-4 7 16,-4 1 0-16,-9 7-16 15,-4 3-26-15,-6 13-69 16,4 0-7-16</inkml:trace>
  <inkml:trace contextRef="#ctx0" brushRef="#br0" timeOffset="6858.7588">21502 9074 265 0,'0'0'205'0,"-2"3"56"15,-1 1-52-15,2-4-67 16,-1 0-13-16,1 0-40 16,0 0-15-16,0 0-20 15,-4 4-15-15,2 1-14 0,-3 3-7 16,-32 29-4-16,35-27 0 15,-8 3 5-15,0-1 3 16,1 2 2-16,2-2 3 16,2 1 2-16,2 2-3 15,-6-1-4-15,-1-1-2 16,4 3-2-16,-5-1 3 16,5 1-1-16,-4 1-1 15,0-2-4-15,5 1-3 16,-3-2-7-16,1 1-1 0,0 0 0 15,1 0-1-15,2 1 2 16,-3-2 1-16,1 1 2 16,-2 0 0-16,0 2 1 15,2 2 2-15,2-3 5 16,-1-1 0-16,2-5 1 16,-2 6-5-16,0-1-5 15,-1 3-3-15,2-1-1 16,-1-4 0-16,-2 2-2 15,1 0 1-15,-1 2 1 16,2 4-1-16,0-2 1 16,2 2 0-16,-1-2-1 15,0-2 0-15,1 0-1 16,-2 0 1-16,3 4-1 0,-2 0 0 16,2-3-1-1,-2 2 1-15,0-5-1 0,1 1 2 16,-2 1-1-16,1 3 1 15,-2-3 1-15,1 6 3 16,-1-1 2-16,-1-3 0 16,1 4 0-16,1-6-3 15,1-1-3-15,2 1-1 16,2 1 0-16,-2 0 0 16,2 2 0-16,-2-3 1 0,-1 2 0 15,2 0-1-15,-8 0 1 16,2-1 0-16,1 3-1 15,0 1-1-15,6 2 0 16,1 0 0-16,-3-3 2 16,-3-2 0-16,5 2 1 15,-6-4 0-15,10 3-2 16,-3-4 1-16,-3-2-1 16,3 1 0-16,-8-1 0 15,11 5 0-15,-8 1 1 16,3 2-2-16,1-1 1 15,-4 1-1-15,5 1 1 16,-1-1-1-16,-3 1 0 16,4-3 1-16,0-2-1 15,0-1 1-15,0-2-1 16,0 0 1-16,0 3-1 0,-3 1 0 16,2 2 3-16,-3-2 1 15,4 0 2-15,-4-1 0 16,2 2 0-16,2-3 0 15,-3 1 0-15,3-1 1 16,-1 0-3-16,1 1-1 16,2 2-2-16,4 0 0 15,1 1 0-15,-6-2-1 16,5 3 1-16,-7-1 1 0,-4-2-1 16,5 6 1-16,-6 0 2 15,4 4 1-15,2-3 1 16,0-2-1-16,2-1-3 15,3-1 0-15,-3-2-1 16,0 1 0-16,-2-5 0 16,4 1 1-16,-1 1 0 15,0 1-1-15,-1 5 0 16,-5-3 0-16,3 2 1 16,-2 1 0-16,2 3 0 15,5 0 0-15,-6 0 0 16,4-1-1-16,-3-4 1 15,0 1-2-15,5 3 2 16,-6-2-1-16,5 2 0 16,-4-1 2-16,-1 2-1 15,2-1 0-15,2-2 1 16,0-2 0-16,3-2-2 0,-4-1 1 16,1-1-1-16,1 0 0 15,0-3 3-15,5 4 1 16,-2 4 2-16,1 5 3 15,-1-5 1-15,-4 4-1 16,2-6-1-16,1 4-1 16,-2-1-3-16,0-1 0 15,1-1-3-15,-1-4 1 0,2 2-2 16,2-2 0-16,-1 1 0 16,3 3 0-16,-2 0 0 15,-1-1-1-15,0-1 2 16,0 1 0-16,-1-4-2 15,-1 2 2-15,0-3-2 16,1-1 1-16,-2-3 0 16,3 1-1-16,1 1 1 15,-1-1-1-15,4 2 0 16,-2 1 1-16,1 3-1 16,-1 3 1-16,-2 0 0 15,3-1-1-15,-4-4 0 16,4-1-1-16,0-1 1 15,-1-3-1-15,1-2 1 16,-1 3 0-16,3 2 0 16,1 4 0-16,1 5 0 0,-3-1 0 15,2 0 0-15,2-1 0 16,-2-5 0-16,-2 0 0 16,2-7 0-16,-6-1 0 15,2 0 1-15,2 0-1 16,-8 0 1-16,6 4 0 15,2 0-1-15,-4-2 0 16,8 2 0-16,-6-3 0 16,-2-1-1-16,9 3 1 0,-7-5-1 15,4 1 1-15,-2-2 0 16,-5-3 0-16,3 5 1 16,-1-3 0-16,3 9 0 15,1-2-1-15,0 3 0 16,-1-4 0-16,0-7-5 15,-2 2-32-15</inkml:trace>
  <inkml:trace contextRef="#ctx0" brushRef="#br0" timeOffset="15005.1394">21101 9797 155 0,'1'0'60'0,"3"1"-32"16,-4 3-42-16,0-4-40 16</inkml:trace>
  <inkml:trace contextRef="#ctx0" brushRef="#br0" timeOffset="16965.2872">21101 9807 251 0,'0'-4'205'0,"-1"3"43"16,0 0-18-16,-1-8-56 15,-5-7-30-15,-20-29-32 16,13 29-35-16,1 5-28 15,-4 1-10-15,-1 5-20 16,2 4-7-16,-4 1-10 16,-2 1-2-16,2 2-1 15,-8 1-2-15,3 1 2 16,-3 0 1-16,-2 2 6 16,1 2 8-16,-2 4 9 15,3 3 3-15,1 1 0 16,0-1-8-16,3-3-11 15,2-3-4-15,6-4-2 16,0-3 1-16,4-8 0 16,-2-3-1-16,6-4 1 0,1 0 1 15,2-1 3-15,-2 3 4 16,-1 2 7-16,-3 2 2 16,-3 5-4-16,4-2-3 15,-4 4-8-15,-2 2-2 16,-4-1-1-16,-4 5 0 15,-5-5 0-15,2 1 1 16,-2-3 0-16,2 0-1 16,4-2 1-16,0 0-1 0,4-5 1 15,3 0 1-15,1-3 4 16,3-2 7-16,2 0 18 16,-2-1 7-16,-1 3 2 15,-2 0-6-15,-3 7-19 16,0 2-5-16,-1 3-10 15,0 0 0-15,-1 3-3 16,-1-3 0-16,-3-2 1 16,1 1 0-16,-2 3 1 15,-7-2 1-15,-3 1 1 16,-2 2-2-16,0 2 1 16,5 4-1-16,4 0 0 15,-2-4 0-15,7-6-1 16,1-2-2-16,10-4 1 15,0-5 2-15,1-1 3 16,-1 1-1-16,-7-2 0 0,4 5-1 16,-5 3-3-16,0 0 1 15,-4 6-1-15,-2 4 1 16,1 5 0-16,-5 2 2 16,-6 4-2-16,-4 1 0 15,-4-1 1-15,2-3 0 16,2-9 0-16,3-1 2 15,7-9-1-15,3-2-1 0,4-2 2 16,2-2-1-16,0-2 0 16,0 1 0-16,9-1-1 15,-6-5 0-15,10 4 0 16,-4-1 1-16,-4 5-1 16,3 3 0-16,-7 3 0 15,2 1 0-15,-1 1 0 16,-1 1-1-16,-3-4 1 15,0 2 0-15,-5 2 0 16,-2 1 1-16,-2 6 0 16,-2 1 0-16,1 5 1 15,4-4 0-15,7-6-1 16,5 2 1-16,5-8-2 16,2 0 0-16,2-3-2 15,-3-4 2-15,0 4 0 16,-2-1 0-16,-2 5 0 15,-2-1 1-15,-5 7 0 0,0 1 0 16,-7 2-1-16,2 7 0 16,-6 2 0-16,-1 2-1 15,0 0 0-15,-1-4 1 16,7-6 0-16,1-7 2 16,4-3-1-16,3-7 1 15,-2-4-1-15,-3 2 0 16,1-3 0-16,-1 2 1 0,3 6-1 15,-3 1 0-15,-3 8-1 16,-3 2-1-16,-10 7-1 16,3 1 0-16,-2-1-1 15,3-1-1-15,1-4 1 16,1-3 2-16,4-3 1 16,-1 0 0-16,4-4 1 15,-3-1 1-15,-1 0 1 16,5 2 0-16,2-4 1 15,7 1 0-15,4-1-3 16,7-2-1-16,0-2-1 16,2-3-2-16,-1-4 1 15,0 3 1-15,-3 6 1 16,-4 4 0-16,-8 6 1 16,-10 6 1-16,-6 10-1 15,-1 0 1-15,0 3 0 16,3 1 1-16,-1-9-2 0,4-3 1 15,3-3 0-15,0-6-1 16,5-1 1-16,5-4 0 16,1-4-1-16,4 0 0 15,4-1-1-15,-3-2 0 16,3 2-1-16,-2 0 1 16,-1 2-2-16,1 0 1 15,0 5 0-15,-5 1 1 16,-4 0 0-16,-1 2 0 0,-7 3 0 15,-1-1 1-15,-2 4 0 16,2 0 1-16,-1 2 0 16,0-1-1-16,1-2 3 15,1 2 0-15,3-4 1 16,3-2 0-16,2-1-3 16,1 0-1-16,3-3-1 15,2 2 0-15,-1 0-1 16,-4 0 0-16,-3 0 1 15,-3 1-1-15,3 0 1 16,-1 0 0-16,7 2-1 16,0-2 0-16,3-3 0 15,4 0 0-15,2-4-1 16,4 4-1-16,3-3-1 16,1 3 1-16,0 2 0 0,0-1 2 15,0 1-1-15,0 0-2 16,0 0-2-16,0 0-2 15,12-5 2-15,30-34 0 16,-20 24 4-16,-2-2 1 16,-1 3 2-16,-5 0 1 15,-1 5 1-15,-1 4 0 16,-2 6 0-16,-3 0 0 16,-6 6 0-16,-2-3 0 0,-4 1 2 15,4-4-1-15,0 0-1 16,0 0-1-16,-11 9 1 15,-39 37 1-15,28-16-2 16,-3-7 4-16,0 3-5 16,0 0 0-16,3-10 1 15,8 5-2-15,8-5-1 16,6-3-1-16,10-4 2 16,5-1 5-16,16-2 7 15,7-3 2-15,3 3-3 16,6 1 7-16</inkml:trace>
  <inkml:trace contextRef="#ctx0" brushRef="#br0" timeOffset="18403.5207">16788 8786 225 0,'0'-2'100'0,"0"1"1"16,0 1 19-16,-1 0 57 16,0 0 28-16,0 0-15 15,0 0-41-15,0 0-57 16,-1 0-43-16,1 0-21 15,0 0-11-15,0 0-11 16,0 0-3-16,1 0-7 16,0 0-11-16,0 0-9 15,0 0-6-15</inkml:trace>
  <inkml:trace contextRef="#ctx0" brushRef="#br1" timeOffset="22615.485">16724 8786 608 0,'-1'3'311'0,"-3"1"-73"16,1 1-70-16,2-5-65 15,-1 0-33-15,1 0-10 16,0 0-2-16,-3 8-3 15,-1 1-5-15,-19 31-17 0,17-28-6 16,0-1-7-16,-1 1 0 16,1 3 2-16,0 0 2 15,0 5 0-15,0 1-1 16,0-3-2-16,-3 0-2 16,3 2-1-16,-2-2 2 15,-2 2 2-15,2 0 1 16,-5-2 1-16,2 0-3 15,4 3-4-15,-4-4 1 0,5 4 3 16,0 0 2-16,-3-2 1 16,1 2-1-16,-4-1-4 15,-1 0-3-15,3 2-1 16,-1-1 0-16,2 3-5 16,-1-2-3-16,1-2-2 15,0 2-1-15,-2 0 3 16,2-3 1-16,-2 2 8 15,2 0 1-15,-1 3 1 16,1 2-1-16,0 1-7 16,0-1-6-16,0 1-2 15,1 1-1-15,0 2 0 16,-2 0 4-16,2-3 0 16,0 2-1-16,3 2-4 15,0-3 1-15,0 3-1 0,2 1 1 16,-3-2 0-16,1 0-1 15,3 1 1-15,-3-2 0 16,-1 1-1-16,0 2 1 16,-1 2-1-16,1 3 1 15,2-2 0-15,4 1 1 16,0 1 0-16,-2-5 0 16,2-3 2-16,-2 0-2 15,1-6 2-15,3 1 0 16,-3 2 1-16,-1-1 4 0,-1 2 1 15,-2 2-1-15,6 3-2 16,-3 1-1-16,3 5-3 16,-3-1 0-16,3 2 0 15,0-3-2-15,-2-1 1 16,4-1 1-16,-2-3-2 16,-1 0 1-16,0-4-1 15,-2-5 0-15,4 2 0 16,1 2 0-16,0 2 4 15,1 2 2-15,-8 2 2 16,4 0 1-16,1 7-3 16,0 5-2-16,2-1-2 15,0 1-1-15,2-1 1 16,-2-6-3-16,4-4 2 16,-3 3-1-16,1-6 0 0,-1 0-1 15,2 1 2-15,0-3-1 16,-1 6 1-16,2 2-1 15,-5 5 0-15,4 4 0 16,-2-1 0-16,3 2-1 16,2-5 1-16,0-4-1 15,0-1 1-15,-1 1-1 16,0-1 1-16,0 1-1 16,1-4 1-16,1 0-1 15,-1-3 0-15,0 0 0 0,0 0 1 16,1-3-1-16,-1 4 0 15,0 1 1-15,-3 1-1 16,1 0 1-16,1 1-2 16,0-2-1-16,5 3-2 15,0 0 0-15,2 0 4 16,2-2 0-16,-1-1-1 16,4-1 1-16,-2-4 0 15,-2-2 0-15,3-5 0 16,-3-1 0-16,5 2 0 15,-3-1 0-15,-1 2 0 16,2 2 0-16,-6-2 0 16,4 5 1-16,-2 1-1 15,1-3 0-15,-2 1 0 16,3 1 0-16,-2-6 0 0,2 2-1 16,1-4 1-16,-2 0 0 15,2 3 3-15,-4-6 2 16,0-2-2-16,0-1 1 15,-2-4-31-15,0 1 57 16</inkml:trace>
  <inkml:trace contextRef="#ctx0" brushRef="#br1" timeOffset="23488.2391">17148 8664 1234 0,'1'-1'279'16,"0"-2"-155"-16,-1 3-8 15,0 0-37-15,-1 0-2 16,0 0-11-16,0 15-8 15,-6 40-12-15,7-24 1 16,-5 6-8-16,1 2-5 16,3 3-7-16,-2-2-7 0,5-7 8 15,-2-2 2-15,3-5 5 16,2-1-3-16,5-6-13 16,4 0-6-16,1-4-9 15,1-6-1-15,1-1-2 16,0-5-12-16,-4-6-50 15,-1-3-40-15,-4-4-172 16</inkml:trace>
  <inkml:trace contextRef="#ctx0" brushRef="#br1" timeOffset="23725.192">17104 8927 1165 0,'-3'-1'322'0,"3"2"-184"0,2-1-11 16,-2 0-37-16,0 0-12 16,12 0-22-16,37-3-8 15,-23 0-24-15,2 1-6 16,5 2-24-16,0 0-54 15</inkml:trace>
  <inkml:trace contextRef="#ctx0" brushRef="#br1" timeOffset="24037.3935">17450 8876 1364 0,'6'0'236'16,"3"0"-76"-16,7 1-61 15,6 1-14-15,1 2-37 0,-1-2-12 16,1-1-19-16,0 2-7 16,0-2-7-16,2-1-18 15,-4-1-83-15,-2-3-73 16</inkml:trace>
  <inkml:trace contextRef="#ctx0" brushRef="#br1" timeOffset="24293.8104">17520 8982 1289 0,'0'1'268'0,"-2"-1"-111"15,3 2-23-15,-1-2-25 16,0 0-24-16,20 0-20 16,31 3-8-16,-24-1-31 15,-2-2-12-15,1 2-42 16,3 2-57-16</inkml:trace>
  <inkml:trace contextRef="#ctx0" brushRef="#br1" timeOffset="24716.7313">17804 8662 1294 0,'2'-3'251'0,"9"-3"-128"16,5 1-22-16,13-1-42 16,8-1-7-16,6 4-20 15,4-3-6-15,-1 6-15 16,-3 1-5-16,4 1-2 16,0 3-1-16,-2-4-15 15,-3-3-13-15,-6-3-41 16,-7-1-17-16,-6 1-54 0</inkml:trace>
  <inkml:trace contextRef="#ctx0" brushRef="#br1" timeOffset="25240.3523">18126 8644 577 0,'-1'0'357'0,"1"-1"-46"0,-4 0-129 16,4 1-94-16,-1 0-14 15,0 0-4-15,1 0 4 16,-1 0-9-16,0 0 1 15,-1 1-13-15,0 14-5 16,-3 33-10-16,2-26-2 16,1 8-5-16,2 1 0 15,0 6-3-15,0 1-5 16,0-4 1-16,0 0 0 16,0-4 3-16,0-1 4 15,1-3 1-15,-1-7-2 0,0-5-1 16,0-4-6-16,-1-3-9 15,1-4-29-15,0-8-148 16</inkml:trace>
  <inkml:trace contextRef="#ctx0" brushRef="#br1" timeOffset="37793.3464">15601 8720 1430 0,'-1'-8'220'0,"-2"-4"-70"16,3 2-17-16,-1 9-42 16,-1 1-24-16,4 9-30 0,1 5-6 15,5 10-4-15,-1 9 7 16,2 9 11-16,0 4 1 16,1 5-9-16,4-4-8 15,-2-6-10-15,-4-7-3 16,-1-13 5-16,-3-5 4 15,-1-11 6-15,2-2 5 16,1-10-6-16,0-6-1 16,3-7-9-16,-1-10-7 0,3-5-7 15,0 1-1-15,2-6-3 16,-2 1-1-16,1 6 1 16,-2 4-1-16,-4 6 0 15,-1 4 0-15,-1 5-1 16,-1-1 0-16,-1 7-4 15,3 5-2-15,-2 10-2 16,2 8-2-16,4 18 2 16,-2 3 3-16,3 6 2 15,3 4 1-15,-1-9 2 16,3-5 0-16,0-12 2 16,0-9 2-16,0-7 2 15,0-3 2-15,2-11 1 16,-4-11 0-16,1-10-1 15,0-8-4-15,-1-5 0 16,4 1-1-16,-4 2-3 16,1-1 0-16,-4 6-1 0,0 8-18 15,-5 6-55-15,-2 11-41 16,-1 15-190-16</inkml:trace>
  <inkml:trace contextRef="#ctx0" brushRef="#br1" timeOffset="38146.5717">16164 9097 873 0,'2'1'479'16,"-2"1"-287"-16,1-2-76 15,-1-2-3-15,0 1-24 16,0 0-9-16,0-3-24 16,5-14-6-16,12-28 0 15,-8 27 14-15,0 1 13 16,-3 3 2-16,-5 8-13 16,0 7-10-16,1 8-20 15,-2 5-9-15,0 4 0 16,0 5 1-16,0 6 13 15,1 4 7-15,3 6 6 16,2-2-2-16,3-3-13 0,-2-5-11 16,4-8-12-16,-2-4-27 15</inkml:trace>
  <inkml:trace contextRef="#ctx0" brushRef="#br2" timeOffset="42909.104">19480 8725 790 0,'0'0'412'0,"0"2"-199"0,-2-1-108 16,2-1-40-16,-1 0-11 15,0 0-10-15,0 0-5 16,-1 0-1-16,1 0-2 16,0 0 3-16,0 0 1 15,0 0-6-15,-4 3-3 16,-3-2-8-16,-8 10-3 0,-29 33 0 15,30-27 1-15,-1 3-1 16,3-3 0-16,1 3-1 16,-1-2-1-16,1 0 1 15,0-1-1-15,-2-1 1 16,0 1 0-16,1 3 3 16,-1 2 0-16,-1 0 1 15,-2 0-1-15,1 1-1 16,-1 0 0-16,-1-1-3 15,1 1-2-15,0-2-4 16,1-2 0-16,0 2-4 16,4 1-2-16,3 0-1 15,-2 1 0-15,5 4 2 16,-6 0 0-16,2 5 1 16,0-2-2-16,-3 1-1 0,0 0-1 15,-3 1-1-15,1-2 0 16,2 1-1-16,-4-1 2 15,1-2-2-15,0 4 2 16,-3 0 1-16,5 2-1 16,0-1 1-16,2-1-1 15,-1-1-1-15,3 3 0 16,-1 0-1-16,2 1-1 16,-2 2 4-16,1-3 2 0,0 1 0 15,-3 1 4-15,2-3-3 16,0 3 0-16,0-1-3 15,0 2 0-15,1-1-3 16,0 0 0-16,3 0 3 16,1 2-1-16,0-4-3 15,3 1 2-15,-2-2-2 16,2-5 1-16,0 1 0 16,2 4-1-16,-1-2 2 15,2 3-1-15,0 5-2 16,1-2 2-16,1 1-1 15,-2 0 0-15,2-2 1 16,-2-2-1-16,2-1 2 16,-1-1-1-16,0-2 1 15,-1 2-1-15,0 0 1 16,-2-4 0-16,2 2 1 16,0-6 0-16,2 7-1 15,3 4-1-15,1-5-1 0,0 3 1 16,3-3-1-16,-1-2 0 15,-3 0 2-15,0-1 2 16,-2 0 2-16,1-1 1 16,-1 4 2-16,0-7-2 15,-1 2-1-15,0-4-3 0,2-2-2 16,0 2 1-16,2-3-2 16,1 2 0-16,1-1 0 15,1 2-1-15,-1 3 1 16,-1 6 0-16,0 7 1 15,-1 3-1-15,-3-1 0 16,1-6 1-16,-2-7-1 16,2 0 0-16,0-4-1 15,1-3 1-15,2-3-1 16,0-2 1-16,3 4-1 16,1 1 0-16,-1 0 1 15,1 5-1-15,0 0 2 16,-4-1-2-16,1 9 2 15,-1 1-1-15,1-2 0 16,3 5-1-16,2-8 0 16,-2 0 1-16,0 0 0 15,-2-3 0-15,-2-1-1 16,5 5 0-16,3-1 2 16,-3 2 1-16,2-1 0 0,-5-4 1 15,2 1-1-15,-3-2-2 16,2-3 0-16,-1 5 1 15,-2-4-1-15,1 4 0 16,0 0-1-16,4-1-2 16,1 4-1-16,2-3-1 15,2 3 0-15,0-2 3 0,5-2 1 16,-1-2 0 0,1-1 0-16,-3-1 0 0,-4-6 2 15,0 2 0-15,-1-1 0 16,0 1-2-16,2 4 0 15,0 3 0-15,4 5 1 16,-2 0 0-16,-3-6 0 16,-1-1-1-16,-7-11 0 15,-2-7-26-15,-10-12 43 16</inkml:trace>
  <inkml:trace contextRef="#ctx0" brushRef="#br2" timeOffset="44040.8382">19734 8638 962 0,'0'-3'415'16,"0"-3"-264"-16,1 5-53 15,-2 1-1-15,0 0-26 16,1 6-7-16,0 24-22 16,1 30-10-16,2-22-8 15,3 3-2-15,-1 1-7 16,4 3-1-16,1-4 3 16,1-3 2-16,0-10 2 15,0-3 0-15,0-10-5 16,0-7 3-16,-3-13 3 0,2-8 0 15,0-11-1 1,1-4-4-16,-1-4-6 16,-3-5-3-16,-2-2-3 0,2 1-2 15,1 7-2-15,1 5 1 16,-2 10-2-16,-4 5 1 16,-2 6-1-16,1 4 0 15,-1 5-1-15,-1-4 1 16,0 2-1-16,0 23 1 15,4 38 0-15,1-21 0 0,-4-4 0 16,5 0 0-16,5 0 3 16,-3-6 2-16,7-6 7 15,3-5 3-15,-11-16 9 16,4-5 7-16,-2-11 8 16,0-6 1-16,2-9-4 15,-2-6-6-15,2-10-10 16,-3-2-1-16,3-3-6 15,2 3-3-15,-3 8-5 16,0 7-2-16,-5 11-2 16,0 7-1-16,-4 6-18 15,0 4-34-15,2 6-110 16,-3-5-124-16</inkml:trace>
  <inkml:trace contextRef="#ctx0" brushRef="#br2" timeOffset="44558.9663">20127 9123 1359 0,'2'-7'212'0,"3"-13"-106"16,5 3-8-16,4 2-14 16,1 0-5-16,1 8-18 15,-1-1-12-15,1 7-23 16,1 3-7-16,-5 5-7 15,-1 7-2-15,-8 8-1 16,-3 3-3-16,-4 8 1 16,-5 0-1-16,-3-3-1 15,-1-5 0-15,-2-3 2 16,0-4-1-16,1-7-1 16,0-3 1-16,3-8-1 15,2-7-2-15,6-2-3 0,3 0 0 16,4-3-3-1,4 2 0-15,3-1 0 0,2 3 0 16,3 8 0-16,0 2-1 16,3 10 3-16,2 2 1 15,1 5 7-15,1 2 2 16,-2-5 4-16,6-3-1 16,-6-12 1-16</inkml:trace>
  <inkml:trace contextRef="#ctx0" brushRef="#br0" timeOffset="56109.7203">20924 11021 656 0,'-3'0'347'0,"-1"-3"-102"16,4 3-101-16,-1-1-69 15,0 0-19-15,-1 0-9 16,1-1-9-16,0 1-18 16,0 0-6-16,0 0-8 15,0 0-2-15,-1 0 5 16,1-1 7-16,-2-2 10 15,-1-9 7-15,-35-30 5 16,31 33-3-16,-2-1-5 16,1 4-5-16,-5 3-13 15,1 1-5-15,-2 0-4 16,-1 2-2-16,1 0-1 16,0 3 0-16,-1 4 0 15,1-1 0-15,-1 4 1 16,-1-1-1-16,4 2 5 15,-2 3 1-15,0-1 3 0,-1 2 1 16,-2-6 0-16,1 0 1 16,-1 0-1-16,1-4 0 15,5 2-1-15,-2-4-3 16,1 2-1-16,-3 0 0 16,3 1 0-16,2 1 1 15,0-5-2-15,2-1 1 16,0-2-1-16,0-3 1 15,0-3-1-15,3-1 0 0,-5-3-2 16,6-2 0-16,-6 1 0 16,0 1 0-16,0 2-2 15,0-1 0-15,2 3 0 16,-3 0 1-16,1 2 0 16,0 2 1-16,2 0 6 15,0 2 2-15,-2 2-1 16,1-2 0-16,-4 4-7 15,0 2-1-15,-1 2-1 16,0 5 0-16,-2 1-1 16,-1 2-1-16,-5 1 2 15,-1 3 0-15,6 1 2 16,-2-5 3-16,1-2 0 16,2-3 0-16,-2-8 1 15,3 0-2-15,8 0 1 16,2-1 0-16,0-6-1 0,3 0 0 15,-5-5-3-15,1 0 2 16,1-1-1-16,3 3-2 16,-1-3 0-16,0 4 0 15,-1 0 1-15,-3 1-1 16,-1 2 0-16,0-1-1 16,-2 0 1-16,2-1 0 15,-1 4 0-15,-5-3 0 16,0 4-2-16,-2 0 1 0,-1 5 0 15,-2 1 0-15,0 3 0 16,-2 4-1-16,-2 0 2 16,-2 3-1-16,1 2 1 15,1-1 0-15,2-4 1 16,0-2-1-16,2-1 1 16,-1-1 1-16,5 3-2 15,0-3 1-15,-1 0 1 16,3-1 0-16,-3-4-1 15,3 3 2-15,0-7-2 16,-1-1 2-16,4-3 0 16,-2-4 0-16,5-3 0 15,-1-1-1-15,4-1 0 16,1 2-1-16,-2-2 0 16,-1-3 0-16,-4 1 1 15,3 2-1-15,-1 1-1 16,0 1 1-16,-2 4-1 0,-4 0 0 15,-1 6-1-15,-1 0 0 16,-6 6 0-16,0 1 1 16,-3 5 0-16,0 3 0 15,3 1 1-15,0 2 1 16,0-2-1-16,1 0 1 16,2-1 0-16,3-5 1 15,4-3 0-15,2-4 0 0,-2-2-1 16,3-2 0-16,3 0 0 15,0 0-1-15,7 1-1 16,0 1 0-16,2-1-3 16,-2 2 1-16,0 0-1 15,0 0 0-15,5-6 2 16,4-7 0-16,35-31 1 16,-27 29 1-16,-2 1 0 15,-3 0 1-15,-3 6 0 16,-3 0-1-16,-3 5 2 15,-2 1-2-15,-2 1 2 16,0 2-1-16,0 0-1 16,0 0 1-16,-1 0-2 15,1 0 0-15,-9 4 2 16,-34 15 1-16,31-5 2 16,0 0 0-16,-5-1-1 0,6 3-1 15,-2-6 2-15,3 5-1 16,3-1 1-16,-2-5 0 15,-5 2-3-15,2-2 1 16,2 0-2-16,-4 3 0 16,3 0 1-16,-3 1 0 15,3-3 0-15,5 2 1 16,2-3 9-16,6-2 2 0,11 4 13 16,0-6 4-16,12 2-3 15,-6-4-2-15,2-3-13 16,0 3-1-16,-9-3-61 15,5 3-56-15</inkml:trace>
  <inkml:trace contextRef="#ctx0" brushRef="#br0" timeOffset="58775.6212">18864 10940 380 0,'0'-4'355'0,"0"1"87"16,0 0-191-16,-2 2-148 16,1 0-19-16,0 0-18 15,0 0-6-15,0 0-12 16,0-1 0-16,0 1-5 15,-1 0-1-15,0 0-5 16,-5-4-2-16,0 1-4 16,-29-16-2-16,26 19-7 15,1 2-5-15,-2 3-9 0,2 3 0 16,-1-2 2-16,0-2 1 16,1 1 7-16,1-1 0 15,4 2 1-15,0 2-1 16,1 2-6-16,-1-2-1 15,2 3-5-15,0 1-1 16,-1-3-2-16,2 3-1 16,-2-2 0-16,1-2-1 15,-1 1 0-15,1 1 0 16,2-2 2-16,0-3-1 0,0 5 1 16,2-3 1-16,-1-4-2 15,3 3 1-15,3 0-1 16,-3-3 0-16,6 4 0 15,-1 2 1-15,-1-2-2 16,2 1-1-16,0 1 1 16,0-7-1-16,0 4 2 15,1 0 0-15,0-2 2 16,0 0-1-16,-1-2-1 16,1 0 0-16,-1 1-2 15,0-4 0-15,3 0 1 16,-2-2 0-16,4 0 0 15,-2 1 1-15,1-1 0 16,-2 2 0-16,0-3 1 16,-2 3-1-16,0-4 1 0,0 2 0 15,-9-3 0-15,6 0 1 16,-6 0 0-16,0-4 6 16,2 2 11-16,0 1 1 15,-1-1 9-15,-2 0-4 16,0-3-1-16,-2 0 0 15,-3 0 1-15,3-1-2 16,-2 3-6-16,-3-3-1 0,2-1-4 16,-2 4-2-16,1 1-3 15,-1 1-1-15,-2 3-2 16,-1-1 0-16,-3 2-3 16,0 0-1-16,0 3-1 15,-2-1-1-15,0 2 1 16,2-1-1-16,0 0 1 15,1 1-1-15,0 2 0 16,-1 1 0-16,-2 2-1 16,2 0 0-16,-2 1 0 15,1 0-1-15,1 1 1 16,2 0 0-16,0 1 0 16,1 1 0-16,1 2 0 15,-1 3-1-15,3-3 0 16,3-1-1-16,2 2 2 15,0-2-1-15,2 2 0 16,0-1 1-16,4 1 0 0,-1-1 0 16,4-2 0-16,-1 1 1 15,2-4-3-15,2-1-1 16,-3 2 1-16,3-1 0 16,-2 2 3-16,-3-4 1 15,3-1-1-15,1-1 1 16,0 1-1-16,1-3 1 15,0 0 0-15,2 0 0 16,1-3 0-16,-1 2 0 0,0 0 0 16,-3-2 1-16,0-1-1 15,-2 1-1-15,4-3 2 16,-2 3-1-16,1-3 0 16,3-1 0-16,-6-2-1 15,2-1 1-15,-3 3 1 16,-3 1 0-16,3-1 0 15,-5 0 1-15,-2-5 1 16,-2 4-1-16,-3-2 1 16,1-1-1-16,3 6-3 15,0-7 1-15,-3 2-1 16,3 2 1-16,-3 0 0 16,-1 2 3-16,-1 3 4 15,-4-2 0-15,-1-1 1 16,0 1-1-16,-3 0-4 15,1 1 0-15,-1 3-4 0,-1 0 0 16,0 1 0-16,-1 0-1 16,0 6 0-16,2 1-2 15,0 3 0-15,1-1 2 16,2 1 0-16,-1 3 0 16,1-1 0-16,3-1 0 15,2 5 0-15,2-6 0 16,0 3-1-16,4-1 1 15,-2-5 0-15,3 4 1 0,0-6-2 16,5 5 0-16,5 0 0 16,2-2 3-16,6 1-1 15,-3-4 0-15,4-1 1 16,-1 1-2-16,-2-2 1 16,1 2 1-16,-1-6 2 15,-1-1 0-15,2 0 2 16,0-5 0-16,-2 4-1 15,-1-4-2-15,1-1-1 16,-2 1-1-16,-1-3 1 16,5 3 1-16,-8-3 0 15,4 3 0-15,-7 2 0 16,-3-6 1-16,0 1 0 16,-3-2 1-16,-1 1-2 15,-1 2 2-15,-3-2-2 16,1 2 0-16,-5 1 1 0,-1-2 1 15,-1 4 2-15,-3-1 1 16,-2 3-1-16,1 2-2 16,-2 2-3-16,4 0-1 15,0 4-1-15,-2 0-1 16,3 4-1-16,4-1 1 16,-1 1 0-16,1 3 0 15,2 3 0-15,-3-2 0 16,2 3 0-16,1-1 0 0,3-5 1 15,2 5 0-15,3-4 0 16,3 0 0-16,3 1-1 16,2-5 1-16,5 4 0 15,0-3 0-15,4-2 1 16,-1 2-2-16,0-7 1 16,0-1 1-16,-2-2 0 15,-1-1 4-15,-5-8-1 16,1 3 0-16,-3-4 1 15,-1 1-1-15,-3 4-1 16,1-2 2-16,-5 3-1 16,-4-2 0-16,-1 1-1 15,-2 2 0-15,-3 2-1 16,4 3 0-16,-5-2-1 16,0 1 0-16,-2 1-1 15,-1 1-1-15,3 2 0 16,-3 2 1-16,3 1 0 0,2 0 0 15,2 1-2-15,4-1 1 16,2 2 0-16,2-1 1 16,2 2-1-16,5 0 0 15,4-3 2-15,-1-3 0 16,6 1 1-16,-4-6 2 16,2-1-1-16,1 2 1 15,-6-3 0-15,1 1 0 0,-8-3 0 16,-2-1 0-16,-1 5-1 15,-3-2 1-15,-1 6-1 16,3-2 0-16,-1 0-1 16,0 0-1-16,-9 1 0 15,-29 4-1-15,31 3 0 16,3-2 0-16,2 1 0 16,4 0 1-16,3-1 0 15,3 1 0-15,2-2 2 16,1-2 1-16,3 0 2 15,-1-2 1-15,-3-1 1 16,1-1-2-16,-4-2-2 16,1 4-1-16,-4-1-5 15,2 1 315-15</inkml:trace>
  <inkml:trace contextRef="#ctx0" brushRef="#br0" timeOffset="73558.7168">16765 12526 90 0,'-1'-4'81'0,"0"3"19"16,0-4 11-16,1 5 5 15,0 0-8-15,0 0-12 16,0 0-6-16,0 0 4 0,0 0-3 15,0 0-10-15,0 0-3 16,9 2-5-16,3 0-25 16,29 10-4-16,-29-12-13 15,5 5-7-15,3-1-14 16,1 1-2-16,8-2 1 16,-3-2 4-16,4 0 7 15,0 0 3-15,-2-1-3 16,4-1-4-16,4 4-5 15,2 1-2-15,3 4-3 16,0 1-1-16,0-2-3 16,0-4 0-16,3 0 1 15,3 3 0-15,-2-6 12 16,0 2 4-16,-2-2 6 16,0-3 0-16,3 3-9 15,3 0-4-15,3 0-6 16,-2 0-2-16,-2 0-1 0,-1 4-2 15,3 0 1-15,-4-2 0 16,-1-1-1-16,1 0-1 16,3-2 3-16,1 0 1 15,4 0 4-15,1-4 0 16,3 5-1-16,1 0-1 0,-1 2-5 16,0-1 0-1,-5 0 0-15,1 1 1 0,-1-2-2 16,-1 0 0-16,3 2-1 15,0 1 0-15,4 0 1 16,-1 3 0-16,-5-1 0 16,3-1 0-16,-2-1 1 15,1-2 0-15,3 0 0 16,-5-1 0-16,-2 1-1 16,1 1 1-16,-6-4-1 15,-1 1 0-15,0-3 0 16,2 2 1-16,5 0 0 15,0 2-1-15,1 0 1 16,-2 0-1-16,0 4 0 16,0 0 0-16,-2 0 0 15,-1 1 1-15,-7-4-1 16,-2 0 0-16,-1-1 0 16,-1 0 0-16,3 0 1 15,-1 0-1-15,1 0 0 0,1 2 0 16,2 1 0-16,-2-1 0 15,1 2 0-15,-8-4 1 16,4 1-1-16,-2-1 1 16,-5 0-1-16,7 2 0 15,-10-1 0-15,1 0 0 16,-5 3 0-16,-3-5 0 16,-2 3 0-16,2-1 0 0,1 2 1 15,-2 1-1-15,-7-3 0 16,0 3 0-16,-6-3 1 15,-4 1-1-15,-3-1 1 16,0-1 0-16,-1 0 0 16,1 0 0-16,0 0 0 15,0-1 0-15,0 1 1 16,0-1 0-16,0 0 0 16,0 0 0-16,-1 0 0 15,0-1-2-15,0 0 1 16,-4-11 0-16,-43-29 0 15,31 26-1-15,0 3 1 16,2 1-1-16,6 4 0 16,1 0 0-16,4 4-1 15,0 0 0-15,2 2-1 0,1 1 0 16,1 1 1-16,0 0-1 16,0 0 2-16,0 0-1 15,0 0 1-15,3 0 0 16,15 4-2-16,31 11 0 15,-25-5-1-15,0 2-1 16,1 3 4-16,1 3-1 16,4-3 1-16,1-3 1 15,-1-4 1-15,-5-2 0 0,-1-2 1 16,-6-3-1-16,-9-1 0 16,-3-1 2-16,-7-2 5 15,-6 3 0-15,-6 0-1 16,2 5-2-16,-9 1-5 15,-2-1-1-15,-2 5 0 16,-5-1 1-16,-1 5 8 16,-1 1 5-16,-1 0 8 15,-2 0-2-15,6-2-2 16,1 0-2-16,9-4 6 16,3 1-51-16</inkml:trace>
  <inkml:trace contextRef="#ctx0" brushRef="#br0" timeOffset="74567.8928">17161 12362 145 0,'0'0'196'0,"-5"3"109"15,1-2 21-15,2-1-92 16,1 0-89-16,0 0-89 16,0 0-15-16,0 0-21 15,-12 2 0-15,-28 12 0 16,20-8-1-16,5 5-4 16,-4-1-3-16,-6 11-8 15,1 0 0-15,-7 3-3 16,2 2-1-16,-3-6 0 15,2 2 1-15,1-1-1 16,2-3 1-16,5 1 2 0,-1-5 2 16,8-3 3-16,2-2 1 15,8-6 2-15,6-1 0 16,7-2-1-16,6-1-1 16,6-1-3-16,4-4-1 15,1 0-3-15,1 3 0 16,0 1-2-16,1 5 0 15,0 5 0-15,0 3-2 0,-3 5 1 16,0-1 0-16,-3 2 0 16,1-1 1-16,-2-2 1 15,1 1 3-15,4-3 2 16,-3-4 1-16,1 0 2 16,-4-2 0-16,-4-1-64 15</inkml:trace>
  <inkml:trace contextRef="#ctx0" brushRef="#br0" timeOffset="74825.2532">17899 12132 34 0</inkml:trace>
  <inkml:trace contextRef="#ctx0" brushRef="#br0" timeOffset="75282.3308">17878 12056 777 0,'4'-11'376'0,"10"-8"-176"15,2-2-125-15,5 0-54 16,2 6-12-16,5-2 2 16,1 3 5-16,1 4 11 15,0 0 4-15,-1 14-5 16,-3 8-6-16,-2 15-8 15,-2 9 0-15,-8 6 2 16,-2 3 7-16,-9 4 6 16,-3-1-1-16,-1 1 2 15,-3 0-2-15,2 0-2 16,-4-2-1-16,-1-4-6 16,-1-7 0-16,0-14-1 15,2-7 1-15,1-14 2 16,0-4 3-16,2-19-2 0,3-7-3 15,1-10-13-15,3-7-11 16,3 4-12-16,-3 4-2 16,-1 10 3-16,-3 7 8 15,-6 8 3-15,-2 7-1 16,-5 5 1-16,-1 2 1 16,-4 5 1-16,2 1 1 15,0 3-1-15,1 2 0 0,6 0 1 16,-3 0 2-16,7 2 3 15,-2 1 3-15,-2-2 3 16,-3-1 1-16,0-2 1 16,2-1 1-16,-6-5-19 15,-1 5-82-15</inkml:trace>
  <inkml:trace contextRef="#ctx0" brushRef="#br0" timeOffset="90330.0031">16339 10657 106 0,'6'-1'89'16,"2"0"19"-16,4 1 23 15,3-1 14-15,4 0 7 16,1-2-3-16,5 2-31 0,-1-1-25 15,5 2-14-15,-2 1-17 16,3-1-22-16,-5 2-4 16,1 1-11-16,4 0-3 15,0 0-12-15,7-1-1 16,2-2 1-16,-1-3 3 16,7 2 5-16,2-1 0 15,1-3-4-15,-1 5-6 16,-2 0-5-16,-7-1-1 0,-3 1-1 15,0 2-1-15,0 2 7 16,5-2 5-16,1 0 8 16,-2-2 2-16,1 0-2 15,3-2-4-15,4 1-7 16,-1 1-2-16,-2 0-5 16,-3 1 0-16,-5-1-1 15,3 0 0-15,-1 1-1 16,2-1 2-16,-1-2 1 15,-2 2 1-15,0-1-1 16,0-3 1-16,-1 3-1 16,1-1-1-16,-4 1 0 15,-7 1 0-15,-1 1-2 16,0 1 1-16,-3-1 0 16,5 1-1-16,-3 0 1 0,2-2-1 15,3 3 0-15,-2-2 1 16,0 1-1-16,0 0 1 15,-2 0-1-15,-2 0 1 16,-2 1-1-16,-7-1 1 16,-1-1-1-16,-2 2 0 15,-5-3 1-15,3 0 0 16,-5-2 0-16,-2 1 0 16,-2-1 1-16,0 1-1 0,0 0 1 15,0-1-1-15,0 1 0 16,0 0-1-16,0 0 0 15,0-1 0-15,0-2-2 16,0 3 0-16,0 0 0 16,-1 0 1-16,0 0 1 15,-16-7 0-15,-30-14 1 16,28 16 0-16,1-2 1 16,2-1 0-16,1-3-1 15,0-1-1-15,5 4 0 16,1 2 0-16,3 2 0 15,3 0 1-15,-2 4 1 16,8 1 1-16,-3 0 1 16,0 0 0-16,8 3 0 15,14 6 1-15,32 11-4 16,-24-11 1-16,1-1 0 16,0 2-1-16,-2-2 1 0,-3-1-2 15,-4-1 1-15,-4 0-1 16,-9-1 0-16,-1 1 1 15,-10-2 1-15,-5 0 1 16,-6-1 8-16,-7-1 7 16,-2 3 8-16,-1 2 3 15,-1 1 2-15,-1 4 0 16,3 3 5-16,1 3-1 0,5 2-8 16,3-1-4-16,8-3-5 15,2-4-42-15</inkml:trace>
  <inkml:trace contextRef="#ctx0" brushRef="#br0" timeOffset="91033.2167">16612 10472 153 0,'2'0'249'15,"2"3"59"-15,-7-1 37 16,2-2-77-16,0 0-144 16,0 0-58-16,-4 5-22 0,-6 10-6 15,-40 29-14-15,23-29 1 16,2 4 1-16,-5-1-1 16,0-1 1-16,3 0-2 15,5-1 1-15,5-2 1 16,12 0-1-16,6 0 2 15,8-6-3-15,9 2-1 16,14-4-6-16,6 0-2 0,12-2-3 16,-3 1-2-16,-6 0-55 15,-1 2-52-15</inkml:trace>
  <inkml:trace contextRef="#ctx0" brushRef="#br0" timeOffset="91677.0298">17185 10246 26 0,'3'-7'18'15,"9"-8"121"-15,1-3 112 16,7-1 190-16,7 1-22 15,8 1-226-15,4 4-90 16,7 8-51-16,-5 0-13 16,-4 17-24-16,-2 3-2 0,-12 11 12 15,3 9 6-15,-3 0 8 16,-2 5 5-16,-1 1-2 16,-6-4-2-16,-4-4 0 15,-2-4-3-15,-10-14-7 16,3-1-5-16,-5-8-5 15,1-6 0-15,2-5 1 16,-6-7-3-16,2-15-25 16,2-2-17-16,-1-8-11 15,1 0-3-15,-3 8 16 16,-1 3 8-16,-8 16 3 16,-1 5-1-16,-5 11-1 15,-5 8 0-15,-10 8 5 16,-3 3 3-16,2 6 4 15,2-5 1-15,12-3 3 0,1-4 2 16,4-5 0-16,1-6 1 16,3-4 0-16,-1-4 0 15,5-7-1-15,0 4-6 16,8-1-74-16,4 0-62 16</inkml:trace>
  <inkml:trace contextRef="#ctx0" brushRef="#br0" timeOffset="91918.9167">17858 9984 1190 0,'3'-2'284'0,"-2"-3"-193"16,-4 8-33-16,2-3-25 15,-8 13 6-15,-36 46 3 16,19-27-4-16</inkml:trace>
  <inkml:trace contextRef="#ctx0" brushRef="#br0" timeOffset="104939.2347">18980 10569 121 0,'1'-1'44'16,"-1"1"-36"-16,1 0-8 16,-1 0 78-16,0 0 47 15,0 0 76-15,0-1 16 16,0 0-44-16,0 1-54 16,0 0-62-16,0 0-21 0,5 0-20 15,4 0 2-15,6 0 9 16,25-2 5-16,-21 2 6 15,5 0-2-15,0-5-13 16,3 3-3-16,-1-2-2 16,4 4-3-16,4-3-5 15,-1 2-1-15,3 2-4 16,-1-1-2-16,-3 6-1 16,2-4-1-16,0 1 2 15,-4-3 3-15,8 0 7 16,0 0 0-16,1-4 2 15,3 3-3-15,-3-2-6 16,-1 3-2-16,1 3-2 16,3-1-1-16,-2 1-1 15,1 1 1-15,0-1-1 16,1 1 0-16,2-3 0 16,-2-1 1-16,2 0 0 0,-3-2 0 15,-3-1-1-15,0 3 1 16,-4-1 0-16,-3 1 0 15,-1 5 0-15,-4-4-1 16,3 0 1-16,-1 4 0 16,0-6-1-16,0-2 2 15,0 3-2-15,-3 0 1 16,1 1-1-16,-1 4 0 0,-1-3 0 16,0-1 0-16,1-1 1 15,-2-1 1-15,2 1-1 16,-2-3 0-16,-2 1 0 15,0 0 0-15,-1 0 0 16,1-3-1-16,-1 5 1 16,-3-2-1-16,-7 0 0 15,-4 2 0-15,-6-2 0 16,-5-1 0-16,4 2 0 16,0 0 0-16,-16-5 2 15,-35-13-1-15,24 8 1 16,3-1-1-16,3 0 0 15,-2-2-1-15,5 0 0 16,3 3-1-16,2 3-1 16,6 5 1-16,4 2-2 15,0 1 1-15,7 3 0 16,-3-3 0-16,0 0 0 0,4 1 1 16,18 10-1-16,32 18 1 15,-25-15-1-15,1 2 1 16,0-1 1-16,-2 2 0 15,-10-2 0-15,-2-1 0 16,-6-1 0-16,-5-3 1 16,-5-3 6-16,-7-2 6 15,-10 1 10-15,-7-1 6 0,-10 2 3 16,-1 0-2-16,-6-1-10 16,6 0-4-16</inkml:trace>
  <inkml:trace contextRef="#ctx0" brushRef="#br0" timeOffset="105611.7899">19200 10344 402 0,'5'-6'296'16,"-1"-2"10"-16,0 2-113 15,-2 4-65-15,-3 3-64 16,0-1-18-16,0 0-23 16,0 0-6-16,-1 0 0 15,-14 10-2-15,-40 36 1 16,28-25 2-16,-3 0 1 15,2-2 1-15,6 3-2 16,-1-7-4-16,7 1-5 16,2-3-1-16,9-3-1 15,2 2 3-15,7-2 5 0,1 3 1 16,6-6 0-16,5 1-1 16,2-1-4-16,5-4-1 15,5 3-5-15,-2-2 1 16,6 1 0-16,0 1-4 0,5 1-70 15,1 5-54 1</inkml:trace>
  <inkml:trace contextRef="#ctx0" brushRef="#br0" timeOffset="106435.8692">19800 10172 544 0,'0'0'231'16,"1"0"-84"-16,1 0-53 15,-2 0 16-15,0 0 13 16,0-1-2-16,0-1-41 16,5 1-29-16,10 1-7 15,34 8-17-15,-23 6-7 0,-3 3-9 16,0 0-1-16,0 0-1 15,2-1 2-15,9-1 6 16,0 1-1-16,2-1-3 16,-5-1-3-16,-7-2-2 15,-3-2 0-15,-7-1-1 16,-6-2-4-16,-8 0-46 16,-5-4-37-16</inkml:trace>
  <inkml:trace contextRef="#ctx0" brushRef="#br0" timeOffset="106771.4428">20162 10173 364 0,'-3'0'236'16,"-2"0"-11"-16,-2-1-118 15,-1 3-101-15,-4 2-6 16,-2 1 49-16,-2 5 31 16,-3 1 63-16,-6 4-8 15,0 5-41-15,-3 3-31 16,-4 4-11-16,4 1-8 0,1-1-14 15,2-6-4-15,8-6-7 16,0-2-2-16,5-6-3 16,1-4 0-16,6-1-67 15</inkml:trace>
  <inkml:trace contextRef="#ctx0" brushRef="#br0" timeOffset="123495.7768">21645 11696 1565 0,'-2'3'249'0,"2"2"-148"16,16-3-38-16,37-2-1 16,18-2 2-16,30-4 3 15,3 3-1-15,24 0-10 0,-5 3-10 16,-9 5-10-16,-9-2-11 15,-34 2-29-15,-12-5-33 16,-18-3-137-16</inkml:trace>
  <inkml:trace contextRef="#ctx0" brushRef="#br0" timeOffset="123999.7597">21950 11548 934 0,'2'-3'451'0,"3"-4"-235"16,-2 2-60-16,-1 5-22 0,-2 4-1 15,-1-4-37-15,0 0-9 16,-16 8-28-16,-38 22-14 15,19-13-12-15,-2 6-3 16,-3-3-9-16,2-2-6 16,10-2-3-16,6-2 4 15,12-5 18-15,3-3 8 16,8-4 4-16,1 2 1 16,7 1-18-16,2 0-6 0,10 8-3 15,3 0-2-15,12 2 2 16,5 0-1-16,0-4-4 15,1 1-3-15,-2-2-17 16,1-1-44-16</inkml:trace>
  <inkml:trace contextRef="#ctx0" brushRef="#br0" timeOffset="124584.0953">21770 12130 1084 0,'5'-4'388'0,"5"-5"-157"16,4-2-76-16,4 4-26 15,-2 5-5-15,-4 4-19 16,-1 9-17-16,-7 9-25 15,-4 5-20-15,2 10-20 16,-5 3-6-16,3 3-6 16,2-3 0-16,1-6 7 15,7-4 4-15,1-9 2 16,4-5 0-16,0-14-2 16,-1-7 1-16,3-11-4 15,-3-6-3-15,3-4-9 16,3-2-3-16,-3 2-5 15,-5 2 0-15,-4 6 0 16,-5 6 1-16,-5 10 0 16,0 5 2-16,-5 9 10 15,-6 5 4-15,3 7 3 16,3 5-2-16,8 6-8 0,7 1-4 16,4-2-2-16,0-4-9 15,6-9-80-15,-2-5-59 16</inkml:trace>
  <inkml:trace contextRef="#ctx0" brushRef="#br0" timeOffset="124884.5928">22260 12400 1460 0,'-9'-4'246'0,"-11"-6"-59"16,-2 4-23-16,-1 1-43 16,1 5-22-16,6 7-34 15,3 5-11-15,12 6-23 16,2-1-7-16,17 5-9 16,2-1 2-16,7 2 2 15,-1 3 10-15,-8-10 14 16,-6 2 11-16,-12-10 5 15,-3-1-8-15,-11 0-14 16,-3-6-15-16,-4-12-71 16,-3-6-60-16</inkml:trace>
  <inkml:trace contextRef="#ctx0" brushRef="#br0" timeOffset="125411.0003">21933 12045 1150 0,'-3'1'328'0,"0"0"-175"15,-1-1-35-15,4 0-33 16,0-1-4-16,0 1-28 15,22 3-8-15,46 4-18 16,-25-5-10-16,2-2-10 16,0-1 1-16,-9 1 0 0,-10 0 0 15,-11-1-1-15,-7-5-5 16,-8-1-7-16,-5-4-2 16,-4 1-1-16,1 3 1 15,4 3 4-15,0-1 0 16,5 2 6-16,4 0 5 15,-5 3 19-15,0 0 23 16,1 0 30-16,9 7 6 16,23 36-8-16,-33-29-17 0,-5 1-34 15,-3-5-51-15</inkml:trace>
  <inkml:trace contextRef="#ctx0" brushRef="#br0" timeOffset="131258.5104">11840 11254 1502 0,'5'3'227'0,"3"2"-113"16,8 9-18-16,9 13-16 16,3 4-11-16,10 10-10 15,1 3-4-15,4-1-11 16,-1-5-7-16,-6-4-14 15,-1-6-5-15,-11-9-48 0,-1-4-37 16,-9-11-112-16,-8-4-93 16</inkml:trace>
  <inkml:trace contextRef="#ctx0" brushRef="#br0" timeOffset="131484.6214">12228 11210 1491 0,'-4'3'248'0,"-6"7"-83"16,-4 4-24-16,-11 10-34 15,-8 6-7-15,-9 9-24 16,-7 5-13-16,5 1-27 16,3-4-13-16,8-12-14 15,8-3-7-15,8-13-31 16,4-2-31-16,10-5-108 15,5-5-55-15</inkml:trace>
  <inkml:trace contextRef="#ctx0" brushRef="#br0" timeOffset="131767.8142">12448 11285 1601 0,'6'0'292'0,"16"2"-186"16,8-1-25-16,11 1-32 15,9 0-16-15,-4 0-15 16,-4-1-5-16,-2-1-75 16,-7-3-64-16</inkml:trace>
  <inkml:trace contextRef="#ctx0" brushRef="#br0" timeOffset="131966.8411">12515 11472 1409 0,'10'2'230'0,"20"0"-62"16,9 1-19-16,10-3-59 15,0-2-27-15,-1-4-30 0,-4 5-23 16,-2 1-130-16</inkml:trace>
  <inkml:trace contextRef="#ctx0" brushRef="#br0" timeOffset="132514.6012">13046 11205 1143 0,'11'-3'363'0,"13"2"-133"15,-1 2-62-15,-5 11-56 16,-2 2-19-16,-6 7-17 16,-2 6-4-16,-4 5-13 15,-4 5-10-15,5 4-20 16,-5-4-7-16,8-3-9 16,1-4-1-16,0-10-2 0,2-2 0 15,3-9 0-15,1 0 0 16,4-8-1-16,4-4-1 15,-3-8-2-15,4-6-4 16,-3-9-7-16,-3-1-6 16,-2-8-1-16,-2-1 4 15,-7-4 5-15,-1 3 3 16,-3 7 2-16,-3 5-1 0,3 15-1 16,-2 6 2-16,-1 8 5 15,-2 7 1-15,-2 12 5 16,0 4 0-16,1 12 0 15,1 1-3-15,2-1-2 16,3-2-2-16,4-7-24 16,5-8-39-16</inkml:trace>
  <inkml:trace contextRef="#ctx0" brushRef="#br0" timeOffset="132966.0182">13741 11556 1108 0,'0'-1'354'15,"-2"-1"-208"-15,-7-3-12 0,-3 4-30 16,-3-1 1-16,-4-2-21 16,5 4-18-16,-7-2-31 15,4 2-14-15,6 7-18 16,7 3-3-16,10 2 1 15,3-1 1-15,9 0 6 16,4 3 1-16,-5 2 17 16,2 2 15-16,-10 3 26 15,-9-3 8-15,0 4-4 16,-11-1-13-16,-9-4-20 16,-3-4-4-16,-6-13-23 15,6-6-32-15,6-16-106 16,9-5-70-16</inkml:trace>
  <inkml:trace contextRef="#ctx0" brushRef="#br0" timeOffset="133404.5654">13817 10972 1190 0,'-4'1'313'15,"-4"-1"-174"-15,10 3-22 16,6-1-9-16,15-1-28 16,11-2-14-16,19-2-28 15,10 4-12-15,9 2-13 16,-1 5-2-16,-13-1 1 15,-8 0-1-15,-13-4-4 16,-3-1-11-16,-8 0-27 16,-6-2-22-16,-11-2-73 15,-8-2-34-15,-9-1-70 0</inkml:trace>
  <inkml:trace contextRef="#ctx0" brushRef="#br0" timeOffset="133627.7253">14153 11009 548 0,'-1'0'450'0,"-4"1"-81"16,5 6-220-16,4 2-30 0,-2 5-1 15,-2 2 1-15,2 9-8 16,2 6-11-16,-1 17 11 16,-3 6 5-16,0 12-19 15,-2 2-4-15,-4-10-21 16,10-2-3-16,-3-19-13 15,0-10-11-15,1-14-22 16,0-7-32-16,4-4 4 16</inkml:trace>
  <inkml:trace contextRef="#ctx0" brushRef="#br0" timeOffset="155142.9331">5873 16594 1243 0,'1'5'235'0,"-1"2"-178"16,1 4-20-16,4 7-1 16,-5-2 3-16,0 10 6 15,1 1-2-15,-3 6-8 16,1 7-6-16,-4 6-9 16,-6 2-2-16,-4-1-6 0,-6-6-1 15,1-10-1-15,3-9 1 16,0-11 1-16,3-4 1 15,2-15 0-15,2 0-2 16,3-8-3-16,-1-3-3 16,4 1-3-16,4 0-1 15,2 0-2-15,1 3 0 16,-1 8 1-16,1 4 3 16,-2 12 9-16,1 8 8 0,0 13 17 15,2 6 9-15,3-1 7 16,-1-5 3-16,7-8-13 15,6-10-5-15,2-16-11 16,7-3-2-16,2-13-18 16,-3-1-47-16</inkml:trace>
  <inkml:trace contextRef="#ctx0" brushRef="#br0" timeOffset="156082.866">4696 17543 936 0,'0'-11'416'15,"1"-9"-246"-15,5-2-70 16,8-1-13-16,2 1-1 16,10-4-8-16,0 0-4 15,3 9-19-15,2 4-10 0,0 13-9 16,3 8 0-16,-5 11 1 16,-3 7 1-16,-6 8-1 15,-8 5-4-15,-2 6-9 16,2-2-1-16,-3 0 4 15,0-6 2-15,-1-3 4 16,-3-5-5-16,0-10-9 16,-1-2-4-16,2-11 1 15,0-5 0-15,-3-8 1 16,-4-5-4-16,1-10-21 16,-6-2-15-16,-1-5-26 15,6 2-3-15,-8 7 13 16,5 2 9-16,2 9 15 15,-2 9 4-15,-1 7 2 16,3 8 2-16,-6 9 11 0,1 0 8 16,-3 5 12-1,-3-1 2-15,-5-3-1 0,3-3-4 16,-7-9-2-16,-1-7-1 16,1-9-5-16,-3-5-2 15,10-7-69-15,9 1-51 16</inkml:trace>
  <inkml:trace contextRef="#ctx0" brushRef="#br0" timeOffset="156375.2117">5225 17619 1237 0,'4'0'303'16,"0"-1"-117"-16,10 1-43 15,3-2 5-15,12 0-25 16,8 0-9-16,6 2-42 15,-6-2-21-15,-2 0-28 16,-8-3-7-16,-5 2-29 0</inkml:trace>
  <inkml:trace contextRef="#ctx0" brushRef="#br0" timeOffset="157026.4745">5623 17524 1282 0,'7'-7'270'16,"4"-9"-114"-16,4 7-57 15,-2 4-9-15,-3 5-30 0,1 10-7 16,-5 4-12-16,0 3-6 16,-1 5-9-16,-4-2-4 15,-1 5-8-15,0 3-3 16,0-4 1-16,4 2 2 16,3-2-1-16,-2-5 0 15,6-5-3-15,0-5 0 16,3-8 0-16,5-4 2 0,0-9 1 15,1-3 0 1,-3-5-2-16,-2-1 0 0,3-3-3 16,-7-2-2-16,0 2-3 15,-1 1-1-15,-9 7-2 16,6 4 0-16,-5 5-4 16,-1 6 1-16,-4 6-1 15,-1 3 1-15,0 8 7 16,4 3 5-16,2 6 10 15,-3 0 1-15,4-1 0 16,-3 2-4-16,8-8-4 16,5 1-4-16,1-7-73 15,1-4-337-15</inkml:trace>
  <inkml:trace contextRef="#ctx0" brushRef="#br0" timeOffset="157491.4692">6160 17700 940 0,'0'-2'420'0,"-1"1"-257"16,-3-3-44-16,3 3-19 15,0 0-12-15,0 0-9 16,-2-1-10-16,-11 1-22 16,-30-1-10-16,30 5-19 15,0 3-10-15,4 2-5 16,3 3-3-16,6-2 0 15,1 0 1-15,6 1 6 16,2 1 4-16,5-2 11 16,4-1 1-16,0 1 12 15,-1 3 2-15,-4 4 9 16,-2 2 3-16,-7 0-6 16,-4-4-4-16,-8-3-9 15,-7 0-3-15,-8-11-4 16,-1-2-4-16,-2-9-21 0,6-2-23 15,6 0-67-15,7-4-57 16</inkml:trace>
  <inkml:trace contextRef="#ctx0" brushRef="#br0" timeOffset="158045.7271">6134 17299 880 0,'-5'0'478'16,"-2"0"-274"-16,8 1-88 15,5-1-8-15,15 0-13 16,9 0-14-16,18-2-24 15,5-2-10-15,4 3-24 16,-2 0-7-16,-10 1-2 16,-7 0 1-16,-6 0-20 15,-3-1-31-15,-9 1-116 16,-2 1-104-16</inkml:trace>
  <inkml:trace contextRef="#ctx0" brushRef="#br0" timeOffset="158763.2326">6406 17320 484 0,'0'-3'356'16,"4"2"-17"-16,1 3-158 16,-5-2-87-16,0 0-41 0,0 0-2 15,-1 0-11-15,0 4-5 16,-1 10-3-16,0 31-4 16,1-26-2-16,1 2 2 15,-2 4 7-15,-3 0 2 16,2 3 4-16,-4 0-5 15,1-1-13-15,5-3-4 16,-2-5-5-16,-3 3-3 16,3-7-2-16,-5 1-1 15,8 1 9-15,0-6 4 0,-2 1 10 16,5 3 4-16,-5-6-4 16,4 1 0-16,3 1-6 15,-5-8-2-15,3-3-4 16,-4 1-5-16,1-1-6 15,0 0-2-15,0 0-4 16,0 0 1-16,0 0 6 16,0 0-13-16</inkml:trace>
  <inkml:trace contextRef="#ctx0" brushRef="#br0" timeOffset="208802.4629">4892 15135 648 0,'-6'-1'238'0,"-4"-9"-203"16</inkml:trace>
  <inkml:trace contextRef="#ctx0" brushRef="#br0" timeOffset="213584.8013">17918 15265 265 0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09:36:09.50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14162 3809 1374 0,'-8'-1'237'0,"-6"-3"-32"16,4 4-133-16,9 0-48 15,10 0-13-15,8 0-17 16,4-2 4-16,8-1 8 15,2-1 8-15,8 3 14 16,3-1 6-16,8 5-1 0,5 3-2 16,8 3-9-16,4 3-3 15,-1 0-3-15,2 0-3 16,3 2-6-16,-1-2 0 16,5 1-3-16,-3 1 0 15,-10-6 0-15,-4 0-1 16,-18-8 0-16,-3-4 0 15,-13-7 0-15,-5 0 1 0,-9-1 6 16,-4-3 2-16,-13 1 3 16,-4-2-1-16,-6 0-6 15,-7 2-3-15,-1 3-3 16,-5 1 0-16,-3 5-2 16,0 0 2-16,3 5 0 15,3-2-1-15,5 1 0 16,6-1-1-16,8 1-1 15,6 1 0-15,10 1-2 16,5 1 0-16,10 2 1 16,6 3 1-16,2 3 1 15,3 4 0-15,-5 6 1 16,-5 2 0-16,-4 7 2 16,-5-1 1-16,0 0-1 15,-2-1 0-15,-4-4 1 16,-6-4 1-16,-6-5 1 15,-8-1 2-15,-8-9-6 16,0 2-11-16,-6-2-57 0,0-1-58 16</inkml:trace>
  <inkml:trace contextRef="#ctx0" brushRef="#br0" timeOffset="1455.0474">14958 3172 1452 0,'4'-13'206'0,"10"-17"-101"16,1-1-10-16,9 1-25 0,3-1-13 16,-2 10-7-16,6 5-5 15,-12 12-3-15,-4 11 2 16,-5 13-2-16,-10 5 0 15,1 16 3-15,-1 2 1 16,-3 10-4-16,2 2-2 16,2-6-9-16,7-2-5 15,0-15-8-15,8-7-3 16,-1-16-3-16,-5-10-1 0,10-19 1 16,-4-8 1-16,0-15 0 15,4-6-2-15,-5 0-2 16,-5-2-2-16,-2 11-1 15,-3 5-2-15,-5 14-3 16,0 11-2-16,0 11-3 16,0 11-1-16,-1 13 2 15,1 11 3-15,1 10 0 16,2 8 0-16,3 5 0 16,1-1 2-16,3-6-48 15,5-9-39-15,5-14-123 16,4-12-115-16</inkml:trace>
  <inkml:trace contextRef="#ctx0" brushRef="#br0" timeOffset="1815.1557">15690 3372 1145 0,'-7'-4'343'0,"-7"-3"-172"16,-2 1-10-16,-1 4-29 16,0 4-25-16,1 9-38 15,-1 1-16-15,5 9-29 16,1-1-7-16,12 8-8 15,11 1-2-15,3-10 3 16,4-4 3-16,7-10 19 16,-7-5 10-16,4-7 18 15,4-2 5-15,-16-11-5 16,1-2-5-16,-11-2-14 16,-7-1-7-16,-9 3-78 15,-2 4 393-15</inkml:trace>
  <inkml:trace contextRef="#ctx0" brushRef="#br0" timeOffset="2442.7729">15226 2789 1272 0,'-9'1'297'16,"0"2"-98"-16,5 0-55 15,3-1-25-15,14 0-55 16,4 1-11-16,17-3-14 15,6 0-9-15,12-3-11 0,3-1-3 16,2-3-8-16,-2-1 0 16,-10 2-2-16,-12-2-1 15,-7 3-5-15,-12 1-8 16,-12-1-11-16,-3 2-8 16,-12-2-4-16,2 0 3 15,-7 0 12-15,0-1 7 16,-1-1 8-16,4 1-1 15,7 3 0-15,7-1 1 0,5 7 7 16,1 1 5 0,-5-4 12-16,5 2 5 0,10 7 10 15,25 41 11-15,-29-27 19 16,-8 3 6-16,-3-6-3 16,0 0-11-16,-8-5-14 15,-1-2-27-15</inkml:trace>
  <inkml:trace contextRef="#ctx0" brushRef="#br0" timeOffset="41287.2934">10693 16726 143 0</inkml:trace>
  <inkml:trace contextRef="#ctx0" brushRef="#br0" timeOffset="41910.1243">11405 16737 1367 0,'2'0'144'0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09:42:51.69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12893 14888 1179 0,'-4'11'289'16,"-1"5"-195"-16,2-4-24 15,2-6 17-15,3-6-10 16,4-7-1-16,6-9-5 16,5-6-8-16,11-17-11 15,5-6-5-15,19-23-13 16,8-9-10-16,-1-2-11 15,0 7-5-15,-20 20-3 16,-8 16 0-16,-10 18 0 16,-10 3 0-16,-6 11 4 15,-5 0-1-15,-12 4 1 16,-2 0 0-16,-7 0-5 0,0 1-1 16,2-1-3-16,7-5-3 15,8 2-4-15,3-2-3 16,9-1-2-16,4 2 1 15,12-3 2-15,2 1 3 16,6 4 12-16,-5 2 13 16,-8 3 38-16,-3 6 14 15,-12 5 9-15,-4 2-8 16,-4 4-34-16,-4-4-14 0,0-2-84 16,2-5-58-16</inkml:trace>
  <inkml:trace contextRef="#ctx0" brushRef="#br0" timeOffset="451.0257">13354 13929 1414 0,'3'-1'204'0,"8"-5"-92"15,3-2-22-15,11-1-12 16,4-5-17-16,7 1-27 15,0 3-11-15,0-4-14 16,-2 5-7-16,-8 4-66 16,-3 2-72-16</inkml:trace>
  <inkml:trace contextRef="#ctx0" brushRef="#br0" timeOffset="604.7572">13522 13901 1374 0,'3'8'230'0,"1"7"-79"16,4 3-15-16,2 5-58 0,-2-3-26 15,1-5-33-15,1 2-33 16,-1-11-219-16</inkml:trace>
  <inkml:trace contextRef="#ctx0" brushRef="#br0" timeOffset="902.1369">13777 13847 1151 0,'-1'4'359'0,"1"2"-117"16,-1 6-59-16,-5 3-45 16,1 3-10-16,-5 1-47 15,1 3-19-15,-6-7-31 16,1-5-12-16,1-5-12 15,1-8-3-15,5-2-9 16,0-6-4-16,7-1-2 16,-1-3 0-16,5 4 2 15,7 2 1-15,4 3 0 16,3 7 2-16,4 6 6 16,-1 4 0-16,-2 8 4 15,4 0 0-15,-1 0-33 16,1 2-47-16,-4-10-212 15</inkml:trace>
  <inkml:trace contextRef="#ctx0" brushRef="#br0" timeOffset="1094.0782">13880 13836 1413 0,'0'-2'272'15,"4"4"27"-15,3 4-85 16,13 5-87-16,5 3-33 15,13-3-52-15,6 3-15 0,1 1-12 16,-2 0-2-16,-12 1-35 16,-7-1-33-16,-7-6-102 15,-5-1-95-15</inkml:trace>
  <inkml:trace contextRef="#ctx0" brushRef="#br0" timeOffset="1274.5976">14077 13763 1240 0,'-7'10'333'0,"-10"12"-40"15,1 5-84-15,1 6-86 16,-2 2-35-16,5 6-51 16,-1-2-14-16,6 4-26 15,2-3-38-15,5-7-99 16,2-8-76-16</inkml:trace>
  <inkml:trace contextRef="#ctx0" brushRef="#br0" timeOffset="1438.649">14279 13849 1773 0,'-2'0'459'0,"1"3"-251"15,-1-1-71-15,1-2-106 16,1 0-79-16</inkml:trace>
  <inkml:trace contextRef="#ctx0" brushRef="#br0" timeOffset="1990.5498">14434 13644 1500 0,'1'7'265'0,"2"2"-83"0,1 12-84 16,2 4-23-16,-2-4-44 16,0 1-8-16,1-10-12 15,-3-4-4-15,3-7 1 16,-3-5 0-16,4-7-3 16,0-8 2-16,-1-5-4 15,6-2 4-15,6 3 14 16,-2 1 6-16,7 13 21 15,0 5 3-15,-5 4-1 16,-2 10-3-16,-2 5-14 16,-4 4-7-16,0 3-13 15,2 0-3-15,0-4-16 16,-1 1-27-16,-1-7-93 0,-4-1-5 16</inkml:trace>
  <inkml:trace contextRef="#ctx0" brushRef="#br0" timeOffset="2141.4466">14425 13423 1555 0,'-6'-6'315'0,"-3"-2"-74"16,2 1-155-16,7 5-37 0,4 6-97 15,4-1-89-15</inkml:trace>
  <inkml:trace contextRef="#ctx0" brushRef="#br0" timeOffset="2307.7162">14686 13514 1564 0,'15'7'303'0,"23"8"-119"15,5 9-45-15,6 4-72 16,-2 4-29-16,-5 1-31 15,-4 0-12-15,-13-9-61 16,-3-4-69-16</inkml:trace>
  <inkml:trace contextRef="#ctx0" brushRef="#br0" timeOffset="2503.4731">14909 13452 1599 0,'-10'7'341'16,"-9"10"-129"-16,1 6-25 16,-2 12-77-16,3 7-28 15,0 10-36-15,-1 3-15 16,12 3-21-16,0-7-10 0,8-12-63 16,3-8-44-16</inkml:trace>
  <inkml:trace contextRef="#ctx0" brushRef="#br0" timeOffset="3053.8175">15262 13530 832 0,'-3'-7'470'0,"-8"-12"-246"16,-3 0-76-16,1 4-23 0,-9-3-4 16,2 7-30-16,0 3-14 15,-2 4-5-15,6 5-9 16,0 6-17-16,0 1-8 15,9 7-20-15,1 5-7 16,10 7-6-16,4-4-2 16,3-4 0-16,7-6 3 0,-2-12 4 15,0-1 1 1,7-9 0-16,-3-3 0 0,-4-8-1 16,-3-1 0-16,-10 3-3 15,-1-3-2-15,-2 4-3 16,0 3-1-16,0 5-1 15,-4 2 0-15,1 9-3 16,3 4-1-16,5 5 1 16,0 3 1-16,5 4 4 15,3-1 0-15,5 0 1 16,5 0 0-16,4-9 1 16,3-5 5-16,-3-11 5 15,-1-7 5-15,-9-8 4 16,-6 0-4-16,-11 2-3 15,0 0-11-15,-9 1-67 16,0 3 428-16</inkml:trace>
  <inkml:trace contextRef="#ctx0" brushRef="#br0" timeOffset="3802.565">14403 15013 1114 0,'0'-1'335'15,"1"-1"-211"-15,5-2-27 16,-6 3-4-16,10-4-2 15,63-34-3-15,-21 8-1 16,16-14-13-16,9-5-6 16,8-14-31-16,3-11-12 0,1 0-17 15,-6 4-1 1,-21 21-6-16,-10 9-16 0,-23 16-27 16,-8 5-14-16,-16 6-12 15,-6 6 12-15,-8 5 20 16,-4 3 12-16,-5 1 18 15,-3 1 4-15,6 2 2 16,-2-3 0-16,10-2 0 16,7 1 1-16,8-1 9 15,8 1 8-15,4-1 15 16,3-3 12-16,-5 2 21 16,-4 1 17-16,-4 4 14 15,-6 6-3-15,-6 5-19 16,-3 0-14-16,0 4-30 15,-2-4-8-15,7-1-61 0,4-6-39 16</inkml:trace>
  <inkml:trace contextRef="#ctx0" brushRef="#br0" timeOffset="4312.8898">15478 14209 1473 0,'8'-3'217'15,"15"-4"-117"-15,7-1-13 0,3-5-33 16,-3 1-20-16,-2 1-17 15,-4 1-3-15,-11 0-55 16,-3 2-58-16</inkml:trace>
  <inkml:trace contextRef="#ctx0" brushRef="#br0" timeOffset="4461.8635">15589 14192 1153 0,'0'8'347'16,"3"8"-167"-16,5 4-43 15,0 2-12-15,2 4-42 16,6 2-22-16,-4-5-34 16,3-1-11-16,-2-11-81 15,-7-4-95-15</inkml:trace>
  <inkml:trace contextRef="#ctx0" brushRef="#br0" timeOffset="4745.5329">15872 14149 1448 0,'2'12'254'0,"3"7"-46"15,-8 5-80-15,-1 3-26 16,-11-5-53-16,-2-4-13 16,-3-7-19-16,-2-2-5 15,5-8-6-15,0-3-6 0,2-6-8 16,6-4-3-16,7-4-2 15,2 0 3-15,9-4 5 16,2 4 5-16,5 7 14 16,5 6 5-16,1 11 8 15,2 5-1 1,-1 5-8-16,1 2-4 0,-1-3-52 16,-2-1-53-16</inkml:trace>
  <inkml:trace contextRef="#ctx0" brushRef="#br0" timeOffset="4927.166">15957 14080 1749 0,'5'0'425'0,"7"0"-233"16,7 5-64-16,13 18-67 15,-1 1-22-15,6 12-22 0,-2 0-4 16,-9-2-34-16,3 2-45 15,-7-11-108-15,-2-3-79 16</inkml:trace>
  <inkml:trace contextRef="#ctx0" brushRef="#br0" timeOffset="5111.9203">16175 14037 1451 0,'-11'5'283'15,"-6"1"5"-15,0 14-120 16,1 8-33-16,0 15-69 16,0 4-24-16,-2 1-27 15,2-1-7-15,5-9-52 16,2-5-47-16,4-14-164 16</inkml:trace>
  <inkml:trace contextRef="#ctx0" brushRef="#br0" timeOffset="5286.1756">16349 14086 1928 0,'-2'0'538'0,"-2"0"-346"0,2 0-58 16,1 0-126-16,0 0 18 15</inkml:trace>
  <inkml:trace contextRef="#ctx0" brushRef="#br0" timeOffset="5794.389">16560 13875 1526 0,'0'4'260'0,"7"9"-93"0,-1 0-47 16,7 4-19-16,-5 1-18 15,-5-1-30-15,-4-5-10 16,-4-2-19-16,4-7-5 15,-5-6-6-15,3-3-2 16,-7-12-6-16,0-2-2 16,5-4-3-16,2-1-2 15,11 5 10-15,3 1 7 0,9 10 14 16,-1 2 7-16,0 9-1 16,-1 6-2-16,-8 7-10 15,-1 3-6-15,1 0-11 16,-1 1-26-16,6-7-72 15,1 3-55-15</inkml:trace>
  <inkml:trace contextRef="#ctx0" brushRef="#br0" timeOffset="6289.2432">16945 13751 1325 0,'7'5'280'15,"6"3"-63"-15,-4 7-39 16,-2 2-28-16,-7 4-43 16,-4-1-23-16,-8-2-34 0,-4-2-14 15,-4-4-21-15,0-5-6 16,1-7-13-16,-1-5-11 16,5-6-16-16,3-3 0 15,8-2 5-15,5 1 8 16,10 4 15-16,4 7 4 15,1 5 14-15,5 2 8 16,-1 8 6-16,7 0-1 16,3 1-5-16,-4-4-5 0,4-4-6 15,1-4-2-15,-8-3-3 16,4-3 1-16,-7-7 1 16,-11-4 1-16,1-4 0 15,-6-2-2-15,-4 3-1 16,2 3-2-16,-7 4-1 15,1 1-3-15,-9 4-2 16,-3 1-4-16,0 7-1 16,0 5-2-16,6 7 1 15,2 3 0-15,-1 11 1 16,9 0 3-16,1 8 7 16,8 4 3-16,13-1 3 15,-9 0 1-15,7 2-6 16,-2-2 0-16,-2-6-57 15,5-1-29-15</inkml:trace>
  <inkml:trace contextRef="#ctx0" brushRef="#br0" timeOffset="7155.9863">17531 13657 1199 0,'0'-4'327'16,"-1"-1"-95"-16,10-6-142 15,4 3-5-15,6-3-34 16,2-4-13-16,-1 1-12 16,1 0-4-16,-4 6-13 15,-4 1-4-15,-7 7-4 16,-6 5-1-16,-7 4-3 16,-3 4 0-16,-4 7 2 15,1 2 1-15,6 4 1 16,3 0 3-16,6-5 4 0,7-3 5 15,5-5 14 1,6-5 5-16,3-5 4 0,-4-3-3 16,1-8-7-16,-3-3-5 15,-6-11-8-15,-2-1-3 16,-6-2-5-16,-1 0-1 16,-4 5-4-16,1 9 0 15,0 10-3-15,-1 1-1 16,2 13 7-16,-1-2-16 15</inkml:trace>
  <inkml:trace contextRef="#ctx0" brushRef="#br0" timeOffset="9951.7173">17472 13712 414 0,'4'-4'349'0,"2"-7"75"16,0 0-172-16,0-2-133 15,-3 0-13-15,0 2-12 16,-2 2-3-16,-1 3-8 15,-1 6-11-15,-2 8-20 0,1 8-7 16,-5 13-11-16,-4 3-5 16,-9 8-13-16,-3-4-3 15,-2-8-5-15,2-9-1 16,3-19-7-16,3-5-6 16,6-18-10-16,6-3-1 15,6-6 5-15,6 0 7 0,5 9 7 16,6 3 6-16,6 18 6 15,2 4 3-15,7 17-2 16,-1 0-2-16,-7 5-7 16,1 1-6-16</inkml:trace>
  <inkml:trace contextRef="#ctx0" brushRef="#br0" timeOffset="10641.1741">17809 13540 1423 0,'4'0'239'15,"6"-1"-35"-15,1 6-65 16,2 4-48-16,-3 3-15 16,-1 5-30-16,1 0-6 15,-2-1-11-15,0-3-9 0,-4-13-5 16,1-5-4-1,1-13-5-15,3-3-1 0,1-2-4 16,1-4 1-16,0 6 4 16,1 6 3-16,0 6 6 15,3 9 1-15,-3 8-1 16,-2 2-4-16,0 11-6 16,-2-2-1-16,2 1-21 15,0-3-30-15,1-6-85 16,1-2-47-16,-1-9-21 15,4-2 45-15,-4-9 79 16,2 0 62-16,1 3 74 16,-4-1 25-16,4 8 29 15,-2-3 0-15,-2-3-28 16,0-4-13-16,-2-1-32 16,-2-2-10-16,-7-3-15 15,-4 5-3-15,-10-4-3 0,-4 3-1 16,-7 10-4-16,1-1-3 15,3 14-2-15,7 7-2 16,7 8-2-16,6 10 1 16,6 6 0-16,1-4 3 15,8 8 12-15,-1-6 7 16,5-5 7-16,2 3 5 16,0-12-11-16,0-3-1 0,-4-8-52 15,1-11-66-15</inkml:trace>
  <inkml:trace contextRef="#ctx0" brushRef="#br0" timeOffset="10970.9611">18306 13466 1494 0,'4'3'282'16,"3"5"-34"-16,2 10-133 15,1 2-15-15,-1 2-56 16,0-4-16-16,-1-8-11 16,0-6-2-16,3-7-11 0,-2-6-1 15,0-9-3-15,1-4 0 16,-3-2 0-16,4 0 1 15,-1 10 5-15,2 6 6 16,-2 10 10-16,3 15 1 16,-3 0-2-16,0 6-8 15,3 1-29-15,-1 1-35 16</inkml:trace>
  <inkml:trace contextRef="#ctx0" brushRef="#br0" timeOffset="11614.9582">18587 13421 1508 0,'9'0'256'16,"4"-2"-100"-16,6-2-86 16,3-3-20-16,0 0-38 15,0-3-5-15,-9-1-1 0,-5 1 0 16,-8 1-2-16,-2 3-3 16,-9 6-2-16,1 4-1 15,-1 9 0-15,1 2 2 16,7 4 4-16,3 0 4 15,8 0 8-15,4-1 5 16,7-6 7-16,0-3 2 16,6-7-6-16,-5-4-3 15,-1-6-5-15,-2-4-2 0,-7-4-2 16,2 0-2-16,-6-1-2 16,-3-1-2-16,1 8-2 15,-2 1 3-15,3 9 6 16,0 1 5-16,3 8 14 15,5 7 0-15,0 3-5 16,-1-1-5-16,3-3-12 16,-4-2-3-16,-3-6-2 15,0-5 0-15,-3-4 0 16,-3-5 0-16,1 0-6 16,-4-1-4-16,1 6-1 15,6-1-2-15,-5 6 4 16,-1-3 1-16,0 0 1 15,0 0 1-15,0 0 1 16,4 2 1-16,1-1 2 0,3 4-1 16,-5-4 1-16,0 0-2 15,4 1-1-15,-5-2 10 16,4 1-68-16,-2-1-55 16</inkml:trace>
  <inkml:trace contextRef="#ctx0" brushRef="#br0" timeOffset="12048.819">19007 13452 708 0,'-2'1'484'16,"-1"-1"-206"-16,1 0-141 15,0-1 6-15,1 0-6 16,0-1-11-16,0 1-39 16,0 0-3-16,0 0-18 0,0-6-6 15,3-9-7-15,19-28-2 16,-5 35-11-16,-1 2-7 16,0 8-16-16,1 4-6 15,0 8-8-15,1 5-1 16,-2 3-18-16,-1 0-33 15,-4-4-112-15,-3-5-122 16</inkml:trace>
  <inkml:trace contextRef="#ctx0" brushRef="#br0" timeOffset="12215.3777">18964 13123 1773 0,'0'6'417'0,"4"17"-282"15,0 6-41-15</inkml:trace>
  <inkml:trace contextRef="#ctx0" brushRef="#br0" timeOffset="13321.1514">14236 16638 1469 0,'-4'13'273'16,"1"8"44"-16,19 28-215 16,18 17-12-16,34 16-25 15,18 1-20-15,14-12-29 16,2-8-5-16,-9-22-3 15,-9-6-1-15,-2-11-21 16,-7-10-29-16,-16-7-74 16,-6-6-67-16</inkml:trace>
  <inkml:trace contextRef="#ctx0" brushRef="#br0" timeOffset="13548.5428">14974 17046 1182 0,'4'1'338'15,"10"4"-93"-15,7 3-87 16,9 7-49-16,2 2-11 16,-5 8 0-16,-8 8-6 0,-13 5-7 15,-8 2-6-15,-14-4-32 16,-3-9-28-16,3-13-74 15,2-10 14-15</inkml:trace>
  <inkml:trace contextRef="#ctx0" brushRef="#br0" timeOffset="14011.3065">15345 16984 1371 0,'2'-2'238'16,"3"-3"-36"-16,11 5-85 16,8 0-17-16,10 0-29 15,7 4-20-15,3 1-30 16,0-1-8-16,-14 2-2 16,-9-4-12-16,-11 1-77 15,-9-1-60-15</inkml:trace>
  <inkml:trace contextRef="#ctx0" brushRef="#br0" timeOffset="14146.9455">15526 17005 1223 0,'-1'11'302'0,"0"14"-134"16,0 3 0-16,2 6-42 16,4-1-28-16,7 3-37 0,-3-1-17 15,4-8-41-15,0-4-42 16</inkml:trace>
  <inkml:trace contextRef="#ctx0" brushRef="#br0" timeOffset="14417.9132">15808 17024 1508 0,'-2'11'252'0,"-4"20"-91"16,-2 1-45-16,-7 4-34 15,-1 2-23-15,-1-14-31 16,-2-5-9-16,8-21-9 16,-2-10-3-16,11-15-7 15,3-4-2-15,6 1-2 16,2 1 0-16,3 13 1 16,3 9 3-16,1 18 1 15,7 12 1-15,1 12 1 16,0 4-2-16,4-3-4 15,-3 0-42-15,-2-13-339 16</inkml:trace>
  <inkml:trace contextRef="#ctx0" brushRef="#br0" timeOffset="14585.9777">15991 17029 1647 0,'7'6'342'16,"9"10"-197"-16,6 8-60 15,5 15-39-15,6 7-26 16,-1 7-16-16,-5-2 1 16,1-1-41-16,-7-11-62 0,-6-13-179 15</inkml:trace>
  <inkml:trace contextRef="#ctx0" brushRef="#br0" timeOffset="14746.8614">16155 17017 1615 0,'-9'4'336'0,"-5"16"-160"16,-4 10-14-16,0 23-61 15,0 7-32-15,0 4-42 16,0 1-13-16,2-13-31 16,4-6-34-16</inkml:trace>
  <inkml:trace contextRef="#ctx0" brushRef="#br0" timeOffset="15118.9766">16286 16991 1547 0,'-1'0'288'0,"-1"2"-110"15,-1 8-22-15,1 8-50 16,2 5-21-16,1 7-13 15,6 5-8-15,3-7-11 16,6 0-11-16,5-14-18 16,2-7-9-16,5-14-4 15,-3-8-2-15,-3-10-10 16,-7-5-27-16,-13 1-64 16,-5 0-51-16</inkml:trace>
  <inkml:trace contextRef="#ctx0" brushRef="#br0" timeOffset="15227.6908">16331 16861 1421 0,'0'-6'282'0,"0"0"26"15,0 4-194-15,0 1-30 16,0 1-85-16</inkml:trace>
  <inkml:trace contextRef="#ctx0" brushRef="#br0" timeOffset="15493.9776">16516 16988 1405 0,'0'-5'245'0,"3"-4"-3"16,7-2-110-16,15 3-77 16,1 1-12-16,-1 4-32 15,2-2-6-15,-8 4 2 16,2 0-19-16,-1 1-76 16,-9 0-82-16</inkml:trace>
  <inkml:trace contextRef="#ctx0" brushRef="#br0" timeOffset="15616.1843">16659 16967 1445 0,'-2'9'232'0,"-3"6"-66"0,4 7-16 15,4 14-68-15,0-5-22 16,5 3-29-16,-1-4-31 16,1-12-116-16</inkml:trace>
  <inkml:trace contextRef="#ctx0" brushRef="#br0" timeOffset="15885.6579">16758 16982 1579 0,'5'7'277'0,"5"4"-170"16,1 6-19-16,-2 1-39 16,-1 1-13-16,-3-1-14 15,-1-4-4-15,0-9-10 16,-1-9 0-16,3-7-2 15,0-5-1-15,5-5-2 16,2 2-1-16,2-2 8 16,3 5 5-16,2 8 7 15,0 6 6-15,-2 13 17 16,-4 2 4-16,-6 13-2 16,-1 7-5-16,-7 6-35 15,1 3-33-15,4-7 25 0</inkml:trace>
  <inkml:trace contextRef="#ctx0" brushRef="#br0" timeOffset="16186.8461">17077 16943 1590 0,'16'-3'287'16,"7"0"-149"-16,9-1-98 15,-2-1 1-15,-5 2-19 16,-3 1-7-16,-7-2-5 15,-2 3-6-15,-7-2-93 16,-4 1-97-16</inkml:trace>
  <inkml:trace contextRef="#ctx0" brushRef="#br0" timeOffset="16300.5411">17178 16955 1278 0,'-1'6'310'0,"-4"11"-63"15,6 6-83-15,3 4-38 16,1 7-63-16,1-1-26 15,5-9-41-15,0-6-43 16</inkml:trace>
  <inkml:trace contextRef="#ctx0" brushRef="#br0" timeOffset="16569.6227">17481 16918 1220 0,'3'5'320'0,"-1"11"-76"15,-2 3-84-15,-4 4-69 16,-4 2-22-16,-9 1-17 16,-4-4-10-16,-3-12-11 15,-1-6-3-15,5-15-20 16,5-4-4-16,7-6-6 16,7-1-3-16,6 5 2 15,5 1 9-15,6 6 20 16,6 7 10-16,4 6 16 15,-1 9-3-15,1 14-12 16,0 6-9-16,-2 7-30 16,0 3-28-16</inkml:trace>
  <inkml:trace contextRef="#ctx0" brushRef="#br0" timeOffset="17021.3966">17897 16940 1235 0,'0'3'305'0,"3"3"-82"16,1 5-52-16,-1 4-54 16,0 2-17-16,-3 4-45 15,-2-5-16-15,1-10-19 16,-7-7-7-16,0-16-8 15,2-4-4-15,3-4-2 16,5 0-2-16,7 0 1 16,4 2 3-16,5 4 18 15,4 4 8-15,-1 9 12 16,-3 6 3-16,-1 13-8 16,-6 2-7-16,-3 5-10 0,5 4-4 15,-8-3-50-15,7-1-36 16</inkml:trace>
  <inkml:trace contextRef="#ctx0" brushRef="#br0" timeOffset="17303.4943">18155 16918 1569 0,'4'1'274'0,"5"4"-154"16,2 5-32-16,-4 3-28 15,-4 1-20-15,-3 1-23 16,-1-5-5-16,-2-3-3 16,1-4-5-16,1-8-4 15,1-1-6-15,0 5-5 16,0 0 1-16,5-12 5 16,23-34 1-16,-14 33 9 15,4 6 4-15,-2 8 4 16,-1 7 4-16,-4 6 4 15,-2 2-1-15,-5 7 3 16,1-4-20-16</inkml:trace>
  <inkml:trace contextRef="#ctx0" brushRef="#br0" timeOffset="17713.0105">18404 16840 1499 0,'2'2'269'0,"19"11"-18"15,6 7-111-15,4 6-56 16,6 9-21-16,-15 6-39 16,-9 6-4-16,-11 13-2 15,-10 3 1-15,-10-6-6 16,-1-8-3-16,-14-23-6 16,1-11-7-16,-4-25-25 15,-1-10-5-15,13-26 1 16,8-10 6-16,17-11 32 15,9-1 16-15,18 9 14 16,4 4 3-16,5 12-12 0,3 5-11 16,-11 18-14-16,-1 10-19 15,-4 12 0-15</inkml:trace>
  <inkml:trace contextRef="#ctx0" brushRef="#br0" timeOffset="18042.5519">18688 16850 1695 0,'3'5'353'0,"2"8"-242"16,2 2-19-16,-2 4 1 16,-2-2-26-16,0 0-20 15,-3-4-7-15,1-7-30 16,3-1-5-16,1-9-20 15,3-5-7-15,4-6 2 16,-2-7-2-16,4 2 18 16,0-2 4-16,1 8 0 15,-1 5 0-15,-4 10 7 16,1 9 9-16,-4 6 10 16,1 5 4-16,-1 3-4 15,-1-2-9-15,2 3-9 16,-2-6-4-16,2 1-21 15,0-6-22-15,-1-7-18 16</inkml:trace>
  <inkml:trace contextRef="#ctx0" brushRef="#br0" timeOffset="18204.1185">18739 16694 1733 0,'-7'-3'401'15,"-4"-3"-205"-15,3 2-118 16,4 4-56-16,4 1-19 0,2 4-89 16,-2-5-67-16</inkml:trace>
  <inkml:trace contextRef="#ctx0" brushRef="#br0" timeOffset="18353.8429">18992 16809 1599 0,'15'10'386'15,"10"7"-62"-15,-7 5-152 16,-4-2-36-16,-10 4-52 16,-9-3-21-16,-7-1-27 15,-3-5-7-15,-11-12-78 16,2-2 353-16</inkml:trace>
  <inkml:trace contextRef="#ctx0" brushRef="#br0" timeOffset="19130.3546">15765 15707 1448 0,'0'-4'199'16,"2"2"-96"-16,9 0 0 16,18 2 16-16,13 1-14 0,28-1-13 15,10 2-9-15,13 4-35 16,0 1-15-16,-13 5-21 15,-6-1-5-15,-18-2-18 16,-6-1-9-16,-14-4-17 16,-10-2-21-16,-13-6-60 15,-6-5-6-15,-12-7-28 16,-5-1 24-16,-10-5 51 16,-4 0 29-16,-1 0 45 15,3 2 28-15,6 5 39 16,3 6 18-16,8 6 11 15,3-2 6-15,4 7-6 16,-2-2-3-16,0 0 1 16,9 13-2-16,43 48-16 15,-31-28-6-15,-4 0-14 16,-5 0-12-16,-16-6-15 0,1-5-4 16,-7-6-66-1,-1-10-16-15</inkml:trace>
  <inkml:trace contextRef="#ctx0" brushRef="#br0" timeOffset="19596.4514">17036 15545 1151 0,'-10'0'328'0,"-18"3"-157"15,-1 0-58-15,6 15-47 0,1 6-2 16,12 10-34-16,8 4-6 16,11-2-2-16,8-4 2 15,10-10-1-15,5-8 6 16,0-7 7-16,-2-7 3 15,-7-2 9-15,-10-3 2 16,-12-3-11-16,-5 0-7 16,-14-1-18-16,0 2-32 15,1 3-92-15,-3 1-91 16</inkml:trace>
  <inkml:trace contextRef="#ctx0" brushRef="#br0" timeOffset="19849.3856">17180 15567 1560 0,'-2'4'270'0,"2"7"-144"15,-5 0-24-15,2 13-35 16,2-1-11-16,-4 4-10 16,5 5 0-16,11-5 0 15,-1-3-6-15,10-6-1 16,-1-7 3-16,-3-8 4 15,3-3 1-15,-3-11-2 16,-2-5-6-16,-5-5-14 16,-3-3-7-16,-6 2-14 0,-1 3-26 15,-3 5-91 1,1 1-72-16</inkml:trace>
  <inkml:trace contextRef="#ctx0" brushRef="#br0" timeOffset="20005.2293">17338 15591 1474 0,'6'7'302'0,"4"4"-7"16,7 12-73-16,1 6-45 16,4 9-72-16,6 4-19 0,0 6-47 15,1 1-12-15,-6-3-20 16,0-1-19-16,-10-15-64 16,2-6-40-16,-2-12 150 15</inkml:trace>
  <inkml:trace contextRef="#ctx0" brushRef="#br0" timeOffset="20181.9581">17578 15618 1531 0,'-3'10'283'0,"-11"17"-70"16,-3 4-44-16,-4 13-36 15,-8 2-43-15,-1 3-47 16,-1 2-18-16,1-4-18 15,3-4-21-15,12-12-81 16,4-4-54-16</inkml:trace>
  <inkml:trace contextRef="#ctx0" brushRef="#br0" timeOffset="20438.3687">17592 15618 1600 0,'1'-7'356'0,"7"1"-120"0,-1 11-97 16,-1 5-18-16,5 14-49 15,-7 1-7-15,4 5-19 16,2-2-13-16,0-6-18 16,3-7-6-16,2-14-2 15,-3-7 1-15,1-17 2 16,-2-7-1-16,-1-7-2 15,2 2-2-15,-4 10-11 16,-1 7-32-16,-4 18-395 16</inkml:trace>
  <inkml:trace contextRef="#ctx0" brushRef="#br0" timeOffset="20589.9493">17894 15756 1784 0,'0'5'487'0,"-1"-2"-237"16,1 3-136-16,0-6-27 15,0 0 38-15</inkml:trace>
  <inkml:trace contextRef="#ctx0" brushRef="#br0" timeOffset="21126.5481">18202 15643 1403 0,'2'7'197'16,"4"13"-117"-16,-4-3-7 15,-3 2 8-15,-2-3 4 16,-4-5 0-16,0-3-1 16,1-8-19-16,-1-4-10 15,2-14-18-15,4-4-9 16,5-10-16-16,3-2 1 15,8 2 12-15,1 4 8 0,3 15 6 16,0 7-4-16,-1 11-15 16,0 9-7-16,-7 14-2 15,2 9-1-15,-3 5-4 16,-3-3-1-16,3-14-30 16,1-6-32-16,-4-11-162 15</inkml:trace>
  <inkml:trace contextRef="#ctx0" brushRef="#br0" timeOffset="21398.7558">18419 15584 1598 0,'1'4'301'0,"8"11"-171"16,-2 3-28-16,1 7-32 15,2 6-20-15,-10-4-24 16,1-2-3-16,-1-10-11 0,0-7-4 15,2-11-6-15,1-4-1 16,3-13-1-16,0-2-2 16,2-7 1-16,3 1 0 15,0 4 1-15,2 3 0 16,1 13-1-16,0 5-1 16,-1 14 2-16,-11 10-1 15,-2 15 11-15,-1 4-13 0,1-1-244 16</inkml:trace>
  <inkml:trace contextRef="#ctx0" brushRef="#br0" timeOffset="21751.429">18662 15519 1320 0,'6'1'290'0,"5"5"23"15,1 9-109-15,1 22-71 16,1 5-6-16,-1 14-28 0,2 1-10 16,-6 3-21-16,-4-5-19 15,-5-4-36-15,-7-8-9 16,-5-13-9-16,-4-11-6 15,-5-13-14-15,0-7-6 16,1-16-6-16,6-5 5 16,12-16 14-16,2-7 13 15,13-14 9-15,7-8 2 16,4-1 0-16,11 4-3 0,3 15-17 16,-2 15-19-16</inkml:trace>
  <inkml:trace contextRef="#ctx0" brushRef="#br0" timeOffset="22144.304">18983 15573 1532 0,'4'7'259'0,"-1"14"-103"16,5 5-68-16,-1 5-13 16,-8-1-10-16,0-6-20 0,-2-4 1 15,4-12-27-15,3-7-8 16,-4-12-10-16,10-7 1 15,-2-9-1-15,2-1 1 16,6 2 1-16,-2 5 0 16,-2 9 2-16,-2 8 1 15,-2 11 10-15,-1 6 12 16,-5 14 3-16,-1 4 0 16,1 1-9-16,-2 0-21 15,4-3-45-15,2-4-35 0,-1-7-150 16</inkml:trace>
  <inkml:trace contextRef="#ctx0" brushRef="#br0" timeOffset="22305.8691">19065 15422 1526 0,'-1'-4'253'0,"-2"-1"-102"15,3 5-92-15,-1 0-80 16,1 0-51-16</inkml:trace>
  <inkml:trace contextRef="#ctx0" brushRef="#br0" timeOffset="22595.2073">19320 15543 1313 0,'-9'-3'288'0,"-4"-2"-31"0,4 5-129 16,2 1-34-16,8 5-40 15,5 2-8-15,10 8 1 16,5 2 0-16,4 3-7 15,4 1-3-15,-6 8 21 16,-9 0 8-16,-19 2 0 16,-10-4 1-16,-17-13-47 15,-1-7-44-15,-3-15-412 16</inkml:trace>
  <inkml:trace contextRef="#ctx0" brushRef="#br0" timeOffset="25071.6448">7033 15420 639 0,'-4'5'414'0,"-8"8"-53"16,-1 7-233-16,0 6-16 16,1 4 12-16,1 4-31 15,7-2-17-15,8-6-51 0,7-1-14 16,15-9-5-16,3-6 0 16,6-10 12-16,-2-5 4 15,-5-6 14-15,-5-3 8 16,-13 0 17-16,-8 3-4 15,-11 6-16-15,-7 4-14 16,-8 2-55-16,0 5-38 16,4-4-165-16</inkml:trace>
  <inkml:trace contextRef="#ctx0" brushRef="#br0" timeOffset="25321.397">7177 15508 1414 0,'0'3'233'16,"1"8"-68"-16,0 4-46 16,0 4-20-16,6 7-29 15,-1-4-7-15,6-1-11 16,4-5-7-16,6-6-9 16,3-2-2-16,2-8 5 15,0-3 2-15,-6-14 3 16,-4-2-2-16,1 7-12 15,-13-5-8-15,3 12-19 16,-6-3-25-16,-7 5-83 16,5 3-82-16</inkml:trace>
  <inkml:trace contextRef="#ctx0" brushRef="#br0" timeOffset="25484.7856">7396 15506 1566 0,'2'4'343'0,"-1"1"-46"15,9 11-138-15,0 6-31 16,6 11-47-16,7 6-17 16,7 10-33-16,2 4-10 15,4 3-33-15,-3-2-58 0,-5-10-86 16,-2-8-48-16</inkml:trace>
  <inkml:trace contextRef="#ctx0" brushRef="#br0" timeOffset="25670.3648">7645 15533 1502 0,'-9'13'273'0,"-13"17"-39"16,-2 7-63-16,-6 5-72 15,-4 4-21-15,1 10-46 16,4 7-16-16,7 5-6 15,3-5-14-15,12-12 184 16</inkml:trace>
  <inkml:trace contextRef="#ctx0" brushRef="#br0" timeOffset="26069.4504">7696 15519 1539 0,'2'0'266'0,"5"4"-125"15,3 8-18-15,6 5-25 16,5 7-17-16,-1 4-16 16,2-4-9-16,-6-4-24 15,-3-7-8-15,0-9-2 16,-3-4 2-16,-2-7 7 15,0-10 1-15,-6-11-9 16,4 4-4-16,2-4-29 0,0 9-34 16</inkml:trace>
  <inkml:trace contextRef="#ctx0" brushRef="#br0" timeOffset="26461.9573">8174 15540 639 0,'0'-7'484'0,"-2"-6"-128"16,-3 1-196-16,-3 0-5 16,-2 1 3-16,-7 3-36 15,-3 1 3-15,-7 7-25 16,2 1-9-16,2 14-18 16,2 0-16-16,6 5-22 15,7 2-4-15,9-5-17 16,5 2 2-16,15-5 5 15,2 1-2-15,5-11 0 0,3 3-3 16,-5-5-9-16,-4-7-5 16,-8-2-37-16,-4-4-46 15,-10-8-159-15</inkml:trace>
  <inkml:trace contextRef="#ctx0" brushRef="#br0" timeOffset="26570.0997">8075 15269 1522 0,'-1'-2'272'0,"-1"2"-99"16,2 5-64-16,0-5-63 16</inkml:trace>
  <inkml:trace contextRef="#ctx0" brushRef="#br0" timeOffset="26868.4045">8266 15470 1659 0,'10'-2'331'0,"9"1"-220"0,4 1-23 16,6 3-34-16,0 1-20 15,-4 0-26-15,3 2-2 16,-10-5-24-16,-4 3-38 16,-7-2-324-16</inkml:trace>
  <inkml:trace contextRef="#ctx0" brushRef="#br0" timeOffset="26998.0575">8404 15488 1185 0,'0'10'352'16,"3"10"-104"-16,1 4-110 15,4 1-41-15,-4 4-57 16,1 1-19-16,-1-10-43 16,7-2-62-16</inkml:trace>
  <inkml:trace contextRef="#ctx0" brushRef="#br0" timeOffset="27266.3521">8540 15533 1517 0,'4'5'231'0,"8"12"-127"15,-3-4-10-15,-3 0-24 0,-2 2-7 16,-4-7-25-16,2-3-3 15,-1-6-20-15,0-8-6 16,3-7-5-16,3-2-3 16,8 2 9-16,1-3 8 15,6 9 10-15,1 8 4 16,-1 3-3-16,-1 14 3 16,-8 7-2-16,-2 3 0 0,0 11-21 15,-3-5-20-15</inkml:trace>
  <inkml:trace contextRef="#ctx0" brushRef="#br0" timeOffset="27566.6192">8820 15493 1715 0,'6'2'356'0,"9"-2"-261"0,4 0-29 16,5-3-30-16,2 1-17 15,-1 1-13-15,-2-2 1 16,-6 5-27-16,-2-2-49 16</inkml:trace>
  <inkml:trace contextRef="#ctx0" brushRef="#br0" timeOffset="27685.5838">8930 15499 1262 0,'-5'9'302'0,"2"17"-81"16,1-2-43-16,2-1-94 15,1-2-33-15,7-7-62 16,-3-5-43-16</inkml:trace>
  <inkml:trace contextRef="#ctx0" brushRef="#br0" timeOffset="27959.8959">9258 15399 1009 0,'1'17'433'0,"-2"19"-218"16,-5 2-76-16,-7-3-58 15,-7-5-22-15,-1-10-30 16,-7-6-4-16,2-14-4 0,4-5-2 16,6-12-14-16,4-2-5 15,12-2 1-15,5-1 9 16,9 3 32-16,5 8 12 15,7 6 20-15,5 10-2 16,3 12-24-16,3 6-7 16,-1 7-18-16,-10-3-2 15,-7-2 206-15</inkml:trace>
  <inkml:trace contextRef="#ctx0" brushRef="#br0" timeOffset="28634.3729">7056 16192 1197 0,'0'13'270'0,"-6"17"-202"16,0 5-20-16,-3 0-30 16,-8-4-13-16,-2-8-10 15,-5-10-5-15,-2-13-2 16,7-6-7-16,9-11 0 15,3-2 4-15,9-4 24 16,3-2 30-16,5 3 36 16,6 2 24-16,6 10 1 0,2 8-3 15,3 10-29-15,-2 6-9 16,0 10-19-16,-5 2-11 16,-6 4-15-16,-1 3-31 15,-5-8-118-15</inkml:trace>
  <inkml:trace contextRef="#ctx0" brushRef="#br0" timeOffset="28830.8479">7138 16244 1440 0,'8'17'235'16,"3"10"-17"-16,9 11-154 15,1-1-20-15,-1-9-16 16,2 0-4-16,-3-22 7 15,-1-11 14-15,-2-14 13 16,-2-12-4-16,0-4-15 16,-4 0-25-16,-4 10-258 15</inkml:trace>
  <inkml:trace contextRef="#ctx0" brushRef="#br0" timeOffset="29127.6996">7440 16284 1597 0,'9'-2'267'0,"18"-3"-213"15,-2 3-10-15,4 2-18 16,-3 0-14-16,-4 2-8 16,-7-2-32-16,-7-2-188 15</inkml:trace>
  <inkml:trace contextRef="#ctx0" brushRef="#br0" timeOffset="29250.3723">7518 16290 1460 0,'-3'13'223'0,"-2"21"-102"16,1 2-26-16,2-3-67 16,1-5-44-16,2-16-169 15</inkml:trace>
  <inkml:trace contextRef="#ctx0" brushRef="#br0" timeOffset="29421.4316">7696 16260 1529 0,'1'6'270'16,"1"9"-98"-16,2 3-35 15,-4 10-57-15,0 1-31 16,0-2-35-16,1 0-5 0,0-6-52 15,0-6-50-15</inkml:trace>
  <inkml:trace contextRef="#ctx0" brushRef="#br0" timeOffset="29557.3721">7645 16137 1773 0,'0'-1'421'0,"-3"-1"-273"15,3 2-63-15,0 0-92 16,0 0-434-16</inkml:trace>
  <inkml:trace contextRef="#ctx0" brushRef="#br0" timeOffset="30005.1734">7881 16184 1488 0,'-2'-13'231'0,"3"-14"-65"16,8-1-21-16,3 3-13 15,5 4-5-15,-1 8-64 16,5 10-16-16,2 11-8 16,3 8-1-16,-2 14-1 15,-7 0-6-15,-4 9-16 16,-8-2-4-16,-2-1-10 16,-4-5-5-16,-3-10-24 15,-2-6-7-15,0-15-8 16,0-5-1-16,0-11 9 15,4-4 6-15,1-1 11 16,-2 4 5-16,1 9 12 16,-2 7-1-16,-5 12 2 15,-3 13 0-15,-10 12 4 16,-1 9 1-16,0 3 2 16,-1-6-22-16,14-14-73 0,3-12-8 15</inkml:trace>
  <inkml:trace contextRef="#ctx0" brushRef="#br0" timeOffset="30455.2201">8159 16260 1499 0,'5'-2'248'0,"9"1"-98"15,3 3-20-15,4 12-56 16,-4 2-8-16,-3 9-25 16,-6 1-8-16,-7-3-18 15,1-3-6-15,-5-15-6 16,1-6-4-16,6-15-9 0,2-7 0 16,7-7 2-16,4 0 3 15,0 7 6-15,4 5 3 16,-3 14-1-16,-3 5 1 15,-7 14 1-15,-5 5 0 16,-2 8-1-16,-1 8 1 16,2 0-80-16,2 1-66 15</inkml:trace>
  <inkml:trace contextRef="#ctx0" brushRef="#br0" timeOffset="30685.1647">8434 16255 1592 0,'-2'5'300'0,"2"5"-151"15,4 4-49-15,9 1-42 16,3-1-18-16,3-2-22 16,2-5 1-16,0-1 13 15,1-4 0-15,0-6-1 16,1-2-6-16,0-4-16 15,-4 1-1-15,-4-3-22 16,-4 0-30-16,-7 1-103 16</inkml:trace>
  <inkml:trace contextRef="#ctx0" brushRef="#br0" timeOffset="30845.7934">8545 16182 1388 0,'-3'3'285'16,"-1"10"18"-16,2 3-54 15,4 16-95-15,4 9-35 16,2 14-42-16,2 8-8 16,-2 1-29-16,1-1-15 15,-1-21-71-15,1-8 378 16</inkml:trace>
  <inkml:trace contextRef="#ctx0" brushRef="#br0" timeOffset="31384.4496">8768 16227 1590 0,'0'7'285'0,"5"12"-142"0,-5 5-65 16,2 7-24-16,2 2-10 16,-4-8-29-16,5-3-5 15,1-15-5-15,-2-8-5 16,1-10-1-16,5-4 0 15,-4-1-2-15,-1 1-4 16,7 3-13-16,-6 1-4 16,1 4-1-16,5 6 6 0,-10 3 13 15,3 2 4-15,0 5 4 16,-5 0 0-16,-2-3 0 16,2 1-2-16,1-7 0 15,4-6-9-15,4-1-8 16,-3-5-2-16,3 0-2 15,0 3 5-15,2 3 8 16,1 4 3-16,6 3-1 16,-1 6 8-16,2 4 39 15,-1 4 28-15,-8 12 61 16,-3-1 5-16,-7 8-35 16,-5 2-22-16,-6-10-85 15,-5-4-30-15</inkml:trace>
  <inkml:trace contextRef="#ctx0" brushRef="#br0" timeOffset="31982.3849">6959 16947 1306 0,'0'14'217'0,"-3"15"-155"0,4 7-11 16,0-1-1-16,1-4-19 16,2-8-16-16,-4-6-2 15,-4-15-9-15,1-1-2 16,-2-11-2-16,4-6 0 16,3-9-3-16,-2-2 2 15,0-6 1-15,4 1 0 16,2 3 23-16,4 5 6 15,11 13 15-15,1 9 5 16,3 16-10-16,0 9 2 16,-4 8 8-16,-5 1-3 0,-5-1-12 15,-2-1-5-15,-6-5-61 16,0-4-51-16</inkml:trace>
  <inkml:trace contextRef="#ctx0" brushRef="#br0" timeOffset="32296.8788">7372 17012 1506 0,'1'7'242'0,"5"15"-116"15,-4 2-19-15,-4-1-31 16,1 1-20-16,-10-4-20 15,2-5-7-15,-5-5-20 0,-7-7-6 16,-3-7-17-16,-1-7-5 16,6-5-5-16,4-6 1 15,13-2 16-15,6 3 12 16,9 2 14-16,7 7 2 16,6 10 7-16,-1 3-5 15,-3 12-1-15,2 5-1 16,-3 3-5-16,3 0 0 0,-1-2-57 15,-4-4-56-15</inkml:trace>
  <inkml:trace contextRef="#ctx0" brushRef="#br0" timeOffset="32615.6944">7514 17121 1369 0,'8'0'223'15,"4"5"-77"-15,8 1-65 16,0-4 7-16,0 1-11 16,-1-5-5-16,-5-5-7 15,-1 0-4-15,-6-2-24 16,-2 1-13-16,-5-6-12 16,-4-1-4-16,-2 0-2 15,-5 0 2-15,-4 6-3 16,-3 1-3-16,3 4-3 0,1 7-3 15,6 12-1-15,7 5 10 16,1 10 13-16,4 2 6 16,4 1 8-16,0 2-9 15,2 4-8-15,-1 0-6 16,0-3-1-16,-1-4-27 16,5-16-194-16</inkml:trace>
  <inkml:trace contextRef="#ctx0" brushRef="#br0" timeOffset="33090.3082">7994 16977 1444 0,'0'7'210'15,"-4"13"-69"-15,1 2-34 16,-4 9-22-16,-1 3-16 16,-4-5-34-16,-2 0-3 15,2-8-10-15,-5-10-5 16,-1-4-6-16,1-5-3 0,-3-7-4 16,4-5-5-1,10-6-5-15,6 0-1 0,8-2 12 16,3 0 5-16,8 7 4 15,-5 4 1-15,4 9-8 16,6 11-1-16,1 5-1 16,2 5 3-16,2 2-33 15,-5-6-47-15</inkml:trace>
  <inkml:trace contextRef="#ctx0" brushRef="#br0" timeOffset="33276.7955">8100 17076 1594 0,'11'0'299'16,"7"-1"-164"-16,9 0-82 16,4 7-12-16,6-6-29 0,-4 0-6 15,-4 3-12-15,-1-5-38 16,-16 1-300-16</inkml:trace>
  <inkml:trace contextRef="#ctx0" brushRef="#br0" timeOffset="33410.3359">8243 17104 1607 0,'0'11'317'0,"-1"14"-177"15,1-2-43-15,0-1-61 16,1-4-39-16</inkml:trace>
  <inkml:trace contextRef="#ctx0" brushRef="#br0" timeOffset="33794.8884">8455 17026 1575 0,'3'4'286'0,"-1"8"-131"0,2 2-54 15,-1 9-28-15,0-2-18 16,0 3-29-16,-1-4-4 15,0-8-8-15,1-2-8 16,1-10-6-16,0-1-2 16,-3-9-1-16,2-3 2 15,4-3-1-15,1-4 1 16,4 1 1-16,1 3 0 0,-2 5 0 16,2 3 0-16,-1 14 4 15,-1 7 2-15,-3 11 1 16,-3 5 2-16,-4-2-31 15,-1-1-7-15</inkml:trace>
  <inkml:trace contextRef="#ctx0" brushRef="#br0" timeOffset="34228.8236">8836 17143 1550 0,'2'2'262'16,"2"0"-135"-16,5 3-15 15,1-5-23-15,4 0-12 16,5 0-29-16,-3-5-10 0,3 0-19 16,-6-5-7-16,-7-7-25 15,-3 0-20-15,-11-4-14 16,-1 6-1-16,-5 4 15 16,-4 4 16-16,-2 6 12 15,-1 1-1-15,-1 13 9 16,4 2 13-16,4 9 22 15,6 3 10-15,8-1 16 16,1 6-7-16,7 1-16 16,1 3-10-16,0 3-21 15,-1-3-3-15,1-7-38 16,-1-6-32-16</inkml:trace>
  <inkml:trace contextRef="#ctx0" brushRef="#br0" timeOffset="34586.9652">8990 17089 1190 0,'5'0'344'0,"5"1"-59"15,2 3-73 1,2 11-65-16,-3-3-7 0,-1 6-64 16,-4-2-19-16,-1-6-25 15,-2-1-13-15,1-6-17 16,2-5-3-16,-2-8-13 16,2 0 0-16,1-8 3 15,0 3 3-15,3 3 9 16,1-1 1-16,0 12-1 15,2 1 1-15,-4 9 8 16,1 4 5-16,-1 6 0 16,1 6 0-16,0-2-37 15,0-1 5-15</inkml:trace>
  <inkml:trace contextRef="#ctx0" brushRef="#br0" timeOffset="34878.6314">9301 17097 1538 0,'-3'0'265'16,"3"-1"-66"-16,5 2-94 0,-5-1-22 16,9 0-1-16,18 0-33 15,26 3-9-15,-30 1-18 16,-1-4-9-16,-6 0-30 16,-1-1-34-16,-11-3-139 15</inkml:trace>
  <inkml:trace contextRef="#ctx0" brushRef="#br0" timeOffset="35007.4144">9394 17132 1293 0,'-4'5'294'15,"2"9"-62"-15,2 0-88 16,0 0-35-16,4 1-63 16,3-2-16-16,-1-3-82 15,5-3-52-15</inkml:trace>
  <inkml:trace contextRef="#ctx0" brushRef="#br0" timeOffset="35326.2877">9576 17149 1268 0,'5'5'296'0,"2"6"-59"16,0 1-73-16,-2 4-72 15,-2-2-17-15,-1-3-36 16,0-3-16-16,0-8-9 16,2-1-7-16,2-11-4 15,3-1 1-15,4-2-4 16,3-1 0-16,3 4 0 16,2 7 0-16,-5 0 0 15,3 8 1-15,-5 7 8 16,-5 1 4-16,0 8 6 15,-4 1-1-15,-2 2-6 16,-3 1-3-16,7-1-28 16,-5-6-29-16,-2-4-135 15</inkml:trace>
  <inkml:trace contextRef="#ctx0" brushRef="#br0" timeOffset="35472.8943">9726 16865 1953 0,'-1'14'496'15,"2"28"-394"-15,1 14-1 16</inkml:trace>
  <inkml:trace contextRef="#ctx0" brushRef="#br0" timeOffset="68728.2919">9905 15753 838 0,'0'0'428'0,"-2"1"-232"15,-2 4-107-15,3-5-11 16,0 0-19-16,-1 0-15 16,-5 12-18-16,-39 38 2 15,28-21 11-15,-3 3 11 16,-8 8 0-16,-4 8-9 15,-12 2-19-15,-3 0-8 0,0-4-8 16,4-7-1 0,16-11-1-16,2-7 0 0,16-10 1 15,3-6-1-15,7-5-2 16,1-5 1-16,6-1-3 16,2-1 0-16,2-2 1 15,0-2 1-15,0-2 0 16,-2-2 1-16,0-1-2 15,0 0 1-15,0-3 0 16,1 1-1-16,-7 5 1 16,-3 5 3-16,-8 8 8 15,-3 6 1-15,-6 5 2 16,-1 6-5-16,1 0-6 16,2 0-2-16,2 2-1 15,4-4-2-15,2 0 1 16,1-2 4-16,4 0 10 15,2-3 4-15,2-2 6 16,4-3 1-16,5-4-1 0,3-2-1 16,7-4 3-16,2-1-3 15,5-3-6-15,-2 4-1 16,2-3-328-16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680" units="cm"/>
          <inkml:channel name="Y" type="integer" min="-36" max="1050" units="cm"/>
          <inkml:channel name="T" type="integer" max="2.14748E9" units="dev"/>
        </inkml:traceFormat>
        <inkml:channelProperties>
          <inkml:channelProperty channel="X" name="resolution" value="83.72093" units="1/cm"/>
          <inkml:channelProperty channel="Y" name="resolution" value="40.22222" units="1/cm"/>
          <inkml:channelProperty channel="T" name="resolution" value="1" units="1/dev"/>
        </inkml:channelProperties>
      </inkml:inkSource>
      <inkml:timestamp xml:id="ts0" timeString="2016-10-31T16:12:04.734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18760 10396 0,'-18'0'31,"18"18"-15,0 18-16,-18-18 15,-1 1-15,1-19 78,18-37-62,0-17 0,0 18-16,0-1 15,0-17-15,0 36 16,0 0-16,0-1 16,-36 38 46,18 35-62,0 0 16,-37 1-16,55-19 15,-18-36-15,18-54 78,0 17-62,18-17-16,0 54 16,1-54-16,17 17 15,-36 19-15,18 0 16,0 18 46,-18 18-46,0 18-16,0 1 16,0-1-16,0-18 15,0-72 79,0 36-94,0-19 16,0 19-1,18 18 48,-18 73-63,0-37 15,-18 18-15,18-35 16,0-56 62,0 19-62,0-18-1,0 0-15,18 17 16,-18 1-16,0 36 47,0 91-31,0-18-16,0 18 15,0 0-15,-18-37 16,18-35-1,0-19-15,-18-18 32,18-18 15,36-55-47,-18 19 15,1 35-15,17-53 16,-18 36-16,0 36 15,-18-19 17,-18 19 77,0 0-93,-18 0-1,17 0-15,-17 0 16,0 0-16,0 0 16,-1 0-1,55 0 63,128 0-62,17 0-16,18-36 16,-17 18-16,-19-18 15,-36 18-15,-37 18 16,-54 0-16,-36 0 94,-54 0-94,-74 0 15,-35 0-15,-37 0 16,55 0-16,54 0 15,37 0-15,53 0 16,92 0 47,18 0-63,72 0 15,0 0-15,-18 0 16,37 0-16,-37 0 15,-54 0-15,-73 0 16,18 0-16,-145 18 78,-36-18-62,0 0-1,36 0-15,-18 36 0,36-36 16,55 18-16,54-18 63,127 0-48,1 0 1,-1 0-16,0 0 15,-54 0-15,-73 0 16,-73 0 47,-72 0-63,-36 0 15,18 0-15,0 0 16,36 0-16,73 0 15,54 0 32,109 0-31,-18 0-16,72 0 16,-72 0-16,18 0 15,-91 0-15,0 0 16,-72 0 46,-36 0-46,-37 0-16,0 0 16,-36 18-16,72 0 15,19-18-15,36 0 16,72 0 46,55 0-46,72 0-16,-54 0 16,-18 0-16,-36 0 15,-19 0-15,-72 0 78,-73 0-78,-18 0 16,-54 0-16,0 0 16,36 0-16,-18 0 15,54 0-15,37 0 16,35 0-16,92 0 78,108 0-62,-17 19-16,35-19 15,-72 0-15,-36 0 16,-37 0-16,-35 0 15,-38 0 32,-108 0-31,0 0-16,-90 0 16,17 0-16,-36 0 15,55 0 1,18 0-16,90 0 15,37 0-15,72 0 47,55 0-47,36 0 16,18 0-16,18 0 16,-18 0-16,37 0 15,-37 0-15,-54 0 16,-19 0-1,-17 0-15,-37 0 16,-55 0 47,-53 0-48,-19-19 1,18 19-16,-36 0 0,55 0 15,53 0-15,-35 0 16,90 0 47,91 0-48,73 0-15,-19 0 16,-54 0-16,-36 0 15,-145 0 48,-37 0-63,-54 0 16,54 0-1,-18 0-15,37 0 16,53 0-16,56 0 62,35-18-62,55 0 16,-36 0-16,36 18 16,-54-36-16,-55 36 15,-36 0 79,-55 0-94,0 0 0,19 0 16,36 0 15,36-37-16,18 37 1,37-36-16,-19 18 16,73 0-16,-36 18 15,0-36-15,-37 36 16,-36 0 0,0 0-1,19 0 16,-19 0-15,18 0 15,-18 18-15,-54-18 78,-18 0-79,-19 0-15,-36-37 16,-109-35 0,110 54-16,89 18 15,-17-18-15,36 36 78,36 18-62,-17 0-16,17 1 16,0-19-16,19 18 15,-19 0-15,0-18 16,0 19-16,-17-19 15,17 0-15,-18 18 16,-18-90 47,0-1-63,0 37 15,0 0-15,0 0 16,-18 18 78,18 18-79,0 0 1,0 37-16,0-37 15,0 18 1,0 0-16,0-54 78,0-54-62,0 54-16,0-37 15,0 37-15,18 36 63,-18 55-63,0-19 16,0-36-16,0 19 15,0-19-15,0-36 110,0-19-110,0 1 15,0 18 1,18 36 62,0 0-78,-18 0 16,0 19-1,0-56 95,0 56-1,-36-1-109,36-18 16,-36 18-16,36-17 31,0-56 31,0 1-62,0-18 16,0 17-16,0 1 16,0-18-16,18 35 15,0 19 63,-18 37-78,0-1 16,0-18 0,-18 18-16,0-36 15,18 19-15,-18-19 63,18-19-1,0-17-62,0 54 78,0 19-78,-19 17 16,1-18-16,-18-18 16,36 19-16,-18-37 93,18-37-77,0 19 0,0 0-1</inkml:trace>
  <inkml:trace contextRef="#ctx0" brushRef="#br0" timeOffset="2409.1385">19794 10305 0,'0'18'62,"0"0"-46,0 19-1,0-19-15,0 18 16,0-18-16,0 19 16,0-19-16,0 0 93,18-54-30,0-19-63,19 1 15,-1 17-15,-18 1 16,0 0-16,0 18 16,0 0-16,-18 54 93,-18 0-93,-36-36 16,-1 36 0,55-17-16,-36-19 15,18 0-15,0 0 16,72 0 93,1 0-109,-37 0 16,-109 0 62,-90-19-62,72 19-16,54 0 15,-17 0-15,36 0 16,72 0 46,36-18-62,19 0 16,18 18-16,36-18 16,-36-18-16,-36 18 15,-55 18 1,18 0-16,-90 0 94,-19 18-79,19 0-15,-19 0 16,37 0 0,54-18 46,36 0-62,19 0 16,18-18-16,-73 0 15,0 0-15,0 18 16,-18-18 46,-127-19-46,-18 19-16,18 18 16,72 0-1,37 0-15,0 0 16,36-18 46,109 0-62,-18 18 16,18-36-16,-72 36 16,-19 0-1,-181 0 79,0 0-78,-1 0-16,56 0 15,35 0-15,19 0 16,0 0-16,54 0 78,54 0-78,74 0 16,-38 0-16,-35 0 15,-19 0-15,-35 0 16,-1 0 15,-18 18 0,0 18-15,-37-18-16,19 0 16,-36 0-16,18 1 15,17-19 48,-17 0-48</inkml:trace>
  <inkml:trace contextRef="#ctx0" brushRef="#br0" timeOffset="7583.8882">19740 10196 0,'0'18'16,"-19"-18"-16,1 19 15,-18-19-15,0 18 16,18-18 0,-19 0-16,1 18 15,36 0 1,0 0 93,73-18-93,17 0-16,1 0 15,-18 0-15,-19 0 16,-36 0-16,-18-36 78,-127 36-62,-18 0-16,18 0 15,73 0-15,17 0 16,74 0 47,35-18-48,19 18-15,0-37 16,-19 37-16,-36 0 15,1 0-15,-1 0 16,-127 0 78,-36 0-94,37 19 15,17-19-15,19 0 16,35 18 0,92-36 62,0 18-78,-1-19 15,1 19-15,36 0 16,-91 0-16,-18-18 16,18 18-16,-36 0 62,-73 0-62,-36 0 16,-18 0-16,36 0 15,0 0-15,55 0 16,17 0-16,19 0 16,73 0 62,35 0-78,-35 0 15,-37 0-15,18 0 16,-36 18 47,-54-18-48,-91 0-15,-19 19 16,19-1-16,0 0 15,73 0-15,35 0 16,1-18 0,90 0 62,73 0-78,19 0 15,17 0-15,-18 0 16,-18 0-16,-73 0 16,-72 18 46,-91-18-46,-54 37-1,54-1-15,55-18 16,-1-18-16,19 18 16,0 0-16,72-18 78,73 18-63,54-18-15,-72 0 16,90 0-16,-126 0 16,-37 0-16,-54 0 78,-109 19-78,18-19 15,18 54-15,54-54 16,19 0-16,18 18 16,54-18 62,91 0-63,-18 0-15,36 0 16,-18 0-16,-54 0 16,-37 0-16,-36 18 31,-54-18 0,-55 18-31,18-18 16,-36 37-16,73-19 15,-37 18-15,73-36 16,36 0 62,54 0-78,1-18 16,0 18-16,35-36 15,-71 36 1,-1 0-16,-127 0 78,-90 0-78,72 0 16,-18 0-16,91 0 15,-1 0-15,74 0 47,35 0-31,19 0-16,54 0 16,0 0-16,37 0 15,-37 0-15,-73 0 16,-126 0 62,-91 0-78,-18 0 16,17 0-1,1 0-15,91 0 16,18 0-16,36-18 62,36 18-62,36-19 16,37 19-16,-18 0 16,90 0-16,-90 0 15,36 0-15,-109 0 16,0 0-16,-54 19 62,-109-1-62,36-18 16,-72 0-16,90 0 16,18 0-16,55 0 15,0 0-15,0 0 16,18-18 15,36-19-15,-18 19-16,37 0 15,54 18-15,0 0 16,-1 0-16,19 0 16,-90 0-1,-1 0-15,-72 0 63,-37 0-48,-72 0-15,36 0 16,-36 0-16,91 0 16,-1 0-16,19 0 15,54 0 110,18 0-125,-108-36 78,-92 18-62,74 18-16,-1 0 16,37 0-16,-1 0 15,55-19 48,36 19-63,55 0 15,54 0-15,-18 0 16,-36 0-16,-18 0 16,-19 0-16,-108 0 78,-37 0-78,-54 0 15,36 0-15,-36 0 16,18-36-16,72 36 16,37 0-1,18-18 1,36-18-1,19-1-15,54 1 16,-19 18-16,37 18 16,-54-18-16,18 18 15,-55 0-15,-18 0 47,0 0-31,-18 18-1,0 0 1,0 0-16,0 0 63,-18-18-48,18-18 1,0-18-1,36 36 64,-36 18-64,0 0-15,19-18 16,-19 18-16,0 1 15,0-1-15,0 0 16,-19-18 0,1 0-16,0 0 15,-18 0 1,18-18-16,18 0 16,-18-19-16,18 19 15,0-18 1,18 18-16,36 0 15,55 18-15,-18 0 16,-37 0-16,1 0 16,-37 0-16,0 0 15,-18 36 1,0-18 0,0 0-16,-55 55 15,-35-55 1,17-18-16,-90 18 15,36 18-15,54-36 16,19 18-16,18-18 31,54 0 1,0 0-17,54-18-15,19 0 16,18 18-16,36 0 15,-72 0-15,36 0 16,-73 0-16,-18 0 16,0 0-16,0 0 15,0 18-15,1-18 16,-19 18-16,-91-18 78,18 0-78,-17 0 16,35 0-16,1 0 15,36 0 17,18-18-17,18-36-15,36 18 16,19-1-1,-1 19-15,-35 0 16,35-36-16,-54 54 16,0 0 46,1 0-46,-19 36-1,-19 0 1,-17-18-16,-36-18 16,-37 37-16,18-37 15,37 0-15,17 0 16,37-19 31,0-17-32,0 18 1,18 0-16,1 0 16,-1 18-16,0-18 15,0 18 32</inkml:trace>
  <inkml:trace contextRef="#ctx0" brushRef="#br0" timeOffset="11840.0057">18760 10341 0,'0'-18'15,"18"18"16,0 0-15,0 0 0,37 0-16,-1 0 15,-18 0-15,19 0 16,-1 0-16,-36 0 16,1 0 30,-19 18 1,-37-18-31,1 0-16,18 0 16,-18 0-16,17 0 15,1 19 173,-18 35-173,0-54-15,-37 36 16,55-36-16,0 0 16,36 0 93,91 18-109,-18-18 16,-1 0-16,-17 0 15,-19 0-15,-108 0 78,-128 0-62,19 0 0,18 0-16,-55 0 0,37 0 15,109 0-15,17 0 16,19 0-16,36-18 47,19 18-47,-1 0 15,55-18 1,-19-18-16,-17 36 16,35-18-16,-35 18 15,17 0-15,19-18 16,-73 18-1</inkml:trace>
  <inkml:trace contextRef="#ctx0" brushRef="#br0" timeOffset="12865.0708">18560 10378 0,'0'18'0,"0"0"78,0 0-63,0 18-15,0-17 32,0-1-17,0 0 1,-18 0 0,0 0 15,18 0-16,36-18 95,19 0-110,-19 0 15,37 0-15,-19 0 16,19 0-16,-37 0 16,0 0-16,-18 0 62,19-18-46,-1 18-1,-18 0-15,-18-18 16,18 18-16,0 0 16,-18-18-16,0-18 78,0 17-63,18-17-15,-18 18 32,0 0-17</inkml:trace>
  <inkml:trace contextRef="#ctx0" brushRef="#br0" timeOffset="15840.2261">18742 10450 0,'0'37'16,"18"-19"15,0 0 16,-18 0-31,0 0-16,0 0 15,0 0-15,18-36 110,0-36-95,19 18 1,-1-1-16,0 19 0,0-36 16,-36 72 62,0 18-63,-18 0-15,-18 1 16,18 17-16,-18-36 16,36 0-1,0-36 48,0 0-48,36-18-15,55 0 16,-73-1-16,18 37 16,-18 0-1,-18-18 157,0 0-172,0 0 16,0 0-16,0 0 15,18-1-15,0-17 16,19 0 0,-37 54 62,-37-18-78,-71 54 15,17-35-15,36-1 16,55 0-16,-18-18 16,36-18 46,-18 0-62,37-19 16,35 1-16,-35 0 15,17 18-15,19-19 16,-19-17-16,-18 54 16,-18-18-16,-54 54 93,-36 37-93,53-55 16,-53 54-16,54-35 16,18-56 93,0 1-93,18-18-16,-36 54 93,0 0-93,-19 0 16,1 1 0,18-19 46,-18-37-62,17 19 16,19-18-16,-18 0 15,18 17-15,-18 1 16,0-18-16,0 36 16,18-18 93,0 36-78,-36 0-31,36 0 16,0 0-16,-19-18 62</inkml:trace>
  <inkml:trace contextRef="#ctx0" brushRef="#br0" timeOffset="17960.3337">18560 10305 0,'18'36'16,"1"-17"-16,-19-1 15,18-18-15,-18 18 16,0 0-16,0 0 16,36 18-1,-36-17 1,0 17-16,0-18 16,0 18-1,0-54 141,18 0-156,-18 0 16,0 0 0,0 0 77,18-1-14,0 1-64,1 18 48,-1 0-63,0 0 15,0 0 1,0 18 0,0-18-1,0 19-15,19-19 16,-19 0-1,-18 18-15,18-18 63,0 0-47,0 0-1,0 0 16,19 0-31,-1 0 16,-18 0-16,18 0 16,1 0-16,-1 0 15,-18 0-15,0 0 16,0 0 0,1 0 30,17 0-30,0 0-16,0 0 16,-17 0-16,17 0 15,-18 0 1,18 0 15,-18 0-15,37 0-16,-37 0 15,18 0-15,-18 0 16,1 0-16,17 0 16,-36-18 62,0-1-78,0 1 125</inkml:trace>
  <inkml:trace contextRef="#ctx0" brushRef="#br0" timeOffset="19463.9425">18905 10414 0,'-18'0'0,"0"0"31,0 0-15,-1 0-16,19 18 93,-18 0-93,0 0 32,0 1-32,18-1 15,-18 0-15,18 0 313,-18-18-282,18-36-15,0 18-16,0-19 15,0 19 1,0-18-1,0 18 1,18 0 31,0 18-31,0-19 93,0 1-93,19-18-16,-19 18 15,0 18-15,-36 0 125,0 18-109,-1 0-16,1-18 15,18 18 1,-36-18 0,36 18-16,-18-18 15,0 19-15,0-19 16,18 18 78,-19-18-79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09:45:02.26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17796 8311 1472 0,'-2'0'245'0,"-5"0"-71"16,18 9-72-16,15 9-25 15,22 8-20-15,13 2-6 16,8-2-18-16,4-2-10 15,-2-5-12-15,-4-9-1 0,-4 1-12 16,-10-4-31-16,-15-4-117 16,-8 0-110-16</inkml:trace>
  <inkml:trace contextRef="#ctx0" brushRef="#br0" timeOffset="166.5559">18374 8372 1406 0,'10'7'218'0,"7"2"-72"16,5 4-17-16,0 7-33 15,-9-3-17-15,-12 12-31 16,-13-1-8-16,-15 11-22 16,-8 0-50-16</inkml:trace>
  <inkml:trace contextRef="#ctx0" brushRef="#br0" timeOffset="829.362">17417 7859 1219 0,'0'-1'294'16,"1"-3"-139"-16,5 4-30 15,-6 0-29-15,0 0-13 16,3 9-26-16,9 14-9 16,25 34-20-16,-32-34-4 15,-7-2-10-15,-1-5-2 0,-1-11-4 16,1-5-2-16,-1-14-4 15,1-4-2-15,3-11-2 16,4 1-1-16,7 0 2 16,1 1 0-16,7 7 0 15,-3 3 0-15,2 13 3 16,-4 4 0-16,-2 10 0 16,3 3 1-16,-7 6-1 15,4 0 1-15,-6 1-40 16,-1 0-38-16,3-5-156 15</inkml:trace>
  <inkml:trace contextRef="#ctx0" brushRef="#br0" timeOffset="1317.8596">17825 7738 1448 0,'4'5'214'0,"2"6"-93"0,-2 5-13 15,-5 7-39-15,-5 3-18 16,-8 0-21-16,-1 2-4 16,-1-8-16-16,2-3-1 15,4-10-4-15,0-7-3 16,6-8-7-16,0-8-2 16,5-4-1-16,4-2 0 15,3 5 5-15,0 3 0 0,3 9 0 16,0 5 0-16,5 7 2 15,0 5 1-15,4-1 6 16,3 0 3-16,1-4 6 16,6-3 6-16,-1-4 19 15,3 0 7-15,-9-7 3 16,-4-1-6-16,-2-3-17 16,-11-3-8-16,3 0-7 15,-3 0-1-15,-10 1 0 16,1 3 0-16,-10 2-4 15,3 9-3 1,4-1-4-16,2 1-1 0,-18 9-3 16,3 2-2-16,6 10-1 15,13-5 0-15,12 5 0 16,2 3 2-16,4 8 3 0,0-1 0 16,-2 2 2-16,-4 0 3 15,5-5-58-15,-4-4-32 16</inkml:trace>
  <inkml:trace contextRef="#ctx0" brushRef="#br0" timeOffset="1647.9875">18391 7662 1318 0,'-8'14'246'0,"-11"13"-90"15,0 5-25-15,-7-1-41 16,3-4-22-16,5-6-40 16,1-8-10-16,9-13-11 15,1-5-2-15,4-11-3 16,3 0-2-16,3 0-1 15,2 3 0-15,3 10 1 16,4 0 0-16,5 11 1 16,4 9 0-16,6 7 0 15,4 5-1-15,-5-2-18 16,3 3-51-16</inkml:trace>
  <inkml:trace contextRef="#ctx0" brushRef="#br0" timeOffset="1788.7379">18276 7552 1583 0,'-3'-2'284'0,"-1"-7"-162"16,3 10-63-16,6 9-152 16</inkml:trace>
  <inkml:trace contextRef="#ctx0" brushRef="#br0" timeOffset="2141.8977">18490 7656 1455 0,'-1'7'244'0,"6"8"-50"15,-4 2-58-15,7 4-66 16,6 1-17-16,1-4-29 15,2 0-4-15,1-8-7 16,1-4 0-16,-2-12 11 16,1-7 10-16,-3-13 17 15,-2-10 4-15,-6-6-1 16,-6-8-10-16,-7 0-12 0,-7 2-7 16,-15 2-9-16,-1 4-3 15,-1 8-8-15,7 11-1 16,3 14-3-16,9 9-1 15,5 11 0-15,3 4-4 16,13 1-2-16,-2 4-3 16,15-2-2-16,4 0-37 15,4 0-124-15,5-4-107 0</inkml:trace>
  <inkml:trace contextRef="#ctx0" brushRef="#br0" timeOffset="2488.3688">18838 7540 1502 0,'1'0'245'0,"4"6"-106"0,1 4-22 15,4 4-58-15,2 4-15 16,1 2-20-16,1-3-6 16,2-2 1-16,2-5 6 15,0-11 13-15,-2-4 12 16,-4-12 15-16,-1-7 0 15,-9-4-11-15,2 4-15 16,-7 0-34-16,-2 8-47 0</inkml:trace>
  <inkml:trace contextRef="#ctx0" brushRef="#br0" timeOffset="2890.293">19146 7605 1060 0,'3'2'395'0,"6"2"-203"16,2 0-41-16,-2-4-21 15,5 1-15-15,-1-8-36 16,1-1-6-16,-2-1-30 0,-1-6-13 16,-4 2-15-16,-3-3-2 15,-7-1-4-15,-4 2-1 16,-8 5-3-16,-5 2-2 16,1 9-3-16,-1 3-2 15,3 4-1-15,4 9-1 16,4 4 1-16,4 3 3 0,6 11 7 15,4-2 2 1,7 4 1-16,1 5-1 0,5-1-6 16,-1-2 1-16,4-6-63 15,1-8 6-15</inkml:trace>
  <inkml:trace contextRef="#ctx0" brushRef="#br0" timeOffset="3267.8598">19483 7469 1375 0,'-15'2'245'0,"-4"-1"-64"16,-2 8-70-16,2 6-34 16,6-2-49-16,2 5-12 15,12 3-7-15,7 0 6 16,13-3 24-16,3-5 21 0,5-12 26 15,-2-5 7-15,-6-7-1 16,0-3-4-16,-15-7-14 16,-3-2-11-16,-4 2-23 15,-7 2-34-15</inkml:trace>
  <inkml:trace contextRef="#ctx0" brushRef="#br0" timeOffset="8107.2608">23213 7586 1411 0,'-10'2'223'0,"-17"10"-64"16,1 8-6-16,3 16-46 15,2 10-20-15,15 18-43 16,9 3-20-16,16-3-17 15,5 0-3-15,9-18-38 16,0-8-63-16</inkml:trace>
  <inkml:trace contextRef="#ctx0" brushRef="#br0" timeOffset="8641.5076">23458 7699 1099 0,'-3'11'377'16,"-1"7"-203"-16,-3 12-57 15,1 4-9-15,-1 2-27 16,-1 2-10-16,1-10-25 16,0-4-12-16,4-8-13 15,2-8-2-15,1-10-4 16,2-9 0-16,5-9 0 15,0-8-3-15,1-5-5 0,0-4 0 16,-2-4-3-16,6 3 0 16,-2 6 2-16,-5 2 3 15,1 8 11-15,-2 4 7 16,-2 10 4-16,4 6-2 16,-2 6-9-16,2 7-6 15,4 11-8-15,3 3 0 16,7 6-3-16,1 3 0 15,5 5-1-15,3 1 1 0,-3-2 0 16,0-3 1-16,-7-7-6 16,-3-5-17-16,-5-3-65 15,-3-9-60-15</inkml:trace>
  <inkml:trace contextRef="#ctx0" brushRef="#br0" timeOffset="8822.3568">23404 7829 1336 0,'3'1'255'16,"4"0"-70"-16,16-1-77 16,6 0-21-16,12-4-50 15,8-1-15-15,0 2-20 16,0-2-56-16</inkml:trace>
  <inkml:trace contextRef="#ctx0" brushRef="#br0" timeOffset="9030.3462">23781 7548 1598 0,'9'1'326'16,"6"5"-141"-16,4 8-48 0,7 9-54 15,-7 9-15 1,0 13-16-16,-5 7 11 0,-18 11-9 16,2 1-4-16,-6-7-11 15,-6-8-19-15,8-17-84 16,-2-8 98-16</inkml:trace>
  <inkml:trace contextRef="#ctx0" brushRef="#br0" timeOffset="10143.0304">23268 16828 1485 0,'-13'6'255'0,"-9"3"-62"0,-1 11-55 16,-1 3 0-16,-1 12-32 15,4 5-25-15,7 10-41 16,8 6-13-16,15 2-15 15,10-1-7-15,9-8-1 16,5-8-1-16,-2-8 4 16,0-6-13-16,-7-9-55 15,-2-3-45-15,-6-10-355 16</inkml:trace>
  <inkml:trace contextRef="#ctx0" brushRef="#br0" timeOffset="10424.3068">23375 16954 1543 0,'-1'0'261'16,"1"5"-110"-16,0 2-35 15,4 11-19-15,5 4-17 16,-2 3-15-16,6 9-10 16,-1 0-17-16,-7 3-2 15,3 4-21-15,-3-5-3 0,-4-6-4 16,0-5-14-16,2-12-68 16,-2-7-55-16</inkml:trace>
  <inkml:trace contextRef="#ctx0" brushRef="#br0" timeOffset="10767.4137">23379 16982 1217 0,'0'-11'321'0,"6"-6"-77"16,8 2-45-16,14 0-70 15,11 8-20-15,9 5-65 16,4 0-17-16,-5 6-15 15,-7 3 1-15,-19 10-2 16,-12 3 0-16,-21 10 0 16,-6 0-2-16,-10-4 1 15,-3-1 0-15,1-17-3 16,0-5-9-16,14-6-14 0,5-3-6 16,15 0-1-16,10 4 4 15,6-2 14-15,6 3 3 16,1 5 4-16,-2-1 5 15,-12 15 10-15,-8 5 2 16,-18 10 6-16,-7 4-1 16,-14-3-9-16,0-4-23 0,5-16-150 15,6-7-64-15</inkml:trace>
  <inkml:trace contextRef="#ctx0" brushRef="#br0" timeOffset="11036.879">23746 16817 1644 0,'13'-1'335'0,"20"5"-199"16,3 14-24-16,-2 15-38 15,1 11-20-15,-15 18-13 16,-8 6 7-16,-13 9 14 16,-6-1-6-16,-7-5-12 0,-1-10-9 15,0-18-14-15,0-7-5 16,-5-14-34-16,1-7-31 16</inkml:trace>
  <inkml:trace contextRef="#ctx0" brushRef="#br0" timeOffset="43459.2132">16558 7743 1410 0,'-14'3'209'0,"-17"10"-93"15,2 8-32-15,6 11-36 16,5 6-11-16,16 3-5 15,12 1 4-15,18-2 12 16,10-5 3-16,9-16-3 16,1-7 10-16,-1-22 20 15,-1-11 6-15,-8-23 19 16,-4-10-9-16,-17-14-24 16,-11-3-13-16,-23 13-35 15,-17 8-24-15,-15 26-60 0,-4 14-35 16,-2 13-130-16,5 9-116 15</inkml:trace>
  <inkml:trace contextRef="#ctx0" brushRef="#br0" timeOffset="43788.3995">16657 8012 1381 0,'0'2'250'0,"0"9"-25"15,0 9-38-15,1 26-59 16,-1 10-12-16,4 23-43 16,0 1-19-16,-4-7-25 15,5-1-10-15,-3-24-11 16,3-5-23-16,2-19-94 0,-3-9-89 16</inkml:trace>
  <inkml:trace contextRef="#ctx0" brushRef="#br0" timeOffset="44034.8093">16716 8188 1551 0,'3'0'300'15,"3"-1"-100"-15,14 5-81 16,8 10-28-16,12 4-40 16,5 9-13-16,0 8-16 15,-2 0-7-15,-13 3-34 16,-2-8-43-16,-10-7-209 16</inkml:trace>
  <inkml:trace contextRef="#ctx0" brushRef="#br0" timeOffset="44243.4223">16761 8093 1555 0,'-12'0'267'15,"-12"16"-124"-15,-4 8-41 16,-4 20-29-16,-4 14-12 15,-9 5-27-15,-1 4-14 16,0-5-39-16,5-12-49 16,18-18-129-16</inkml:trace>
  <inkml:trace contextRef="#ctx0" brushRef="#br0" timeOffset="44493.7519">16709 8558 1460 0,'-13'10'272'16,"-8"10"-20"-16,-4 19-125 15,-5 5-10-15,-3 16-69 16,-3 2-21-16,0-11-19 15,6-5-8-15,12-17-51 16,7-11-31-16,14-11-93 16,5-6-153-16</inkml:trace>
  <inkml:trace contextRef="#ctx0" brushRef="#br0" timeOffset="44673.8039">16702 8607 1393 0,'5'5'279'0,"5"8"25"16,10 12-174-16,5 6-11 16,14 12-57-16,4 2-10 15,5 4-6-15,-2-3-3 0,-8-8-6 16,-9-5-4-16,-13-11-33 16,-2-2-477-16</inkml:trace>
  <inkml:trace contextRef="#ctx0" brushRef="#br0" timeOffset="175749.2557">1814 8261 1335 0,'-1'10'230'0,"-2"15"-89"0,1 12-35 15,2 18-20 1,0 8-14-16,8 7-28 0,1-1-11 15,5-7-13-15,-1-10-4 16,-3-16-4-16,-1-13-1 16,-2-17 5-16,-1-10 1 15,-2-20 4-15,-3-9-1 16,-4-19 12-16,-5-2 0 16,-5-11 7-16,-4 0 2 15,4-5-14-15,6-3-4 16,14 5-9-16,11 5-5 0,14 16-6 15,9 8-3-15,9 14-4 16,1 9 2-16,7 12-67 16,1 7-57-16</inkml:trace>
  <inkml:trace contextRef="#ctx0" brushRef="#br0" timeOffset="175989.2216">2194 8527 1521 0,'0'2'273'0,"3"5"-64"15,0 8-116-15,2 10-17 16,0 9-33-16,-2 1-13 15,-2 0-17-15,0-2-2 16,1-8-54-16,4-5-62 16</inkml:trace>
  <inkml:trace contextRef="#ctx0" brushRef="#br0" timeOffset="176258.1906">2561 8531 1268 0,'3'14'323'15,"2"9"-47"-15,-5 13-82 16,-1 2-26-16,-12 3-66 16,-7-4-28-16,-5-9-33 15,3-5-12-15,-2-15-13 16,2-6-5-16,3-10-18 16,-2-4-10-16,8-8-13 15,5-2 1-15,9-3 9 16,6 2 3-16,12 5 5 15,6 7 3-15,5 13 8 16,2 10 4-16,3 13 4 16,-5 6 0-16,0 8-7 15,1-2-49-15</inkml:trace>
  <inkml:trace contextRef="#ctx0" brushRef="#br0" timeOffset="176560.2254">3076 8622 1646 0,'1'-1'372'0,"9"2"-143"16,-5 5-65-16,2 14-69 15,4 4-15-15,-6 5-26 16,1 0-13-16,6-4-14 16,-1-6-9-16,3-9-8 15,4-8 1-15,0-14 0 16,3-5 0-16,0-13-3 16,-3-1-14-16,-6 0-56 15,-2 1-61-15</inkml:trace>
  <inkml:trace contextRef="#ctx0" brushRef="#br0" timeOffset="176842.2083">3630 8622 1504 0,'-4'14'290'15,"-9"16"-36"-15,1 1-42 16,-9-1-76-16,-6-3-38 15,2-5-47-15,-1-5-11 16,-3-10-21-16,7-7-5 16,2-9-12-16,2-8-5 15,12-2-11-15,3-1-1 0,11-3 0 16,7 2 3-16,9 5 8 16,2 5 4-16,1 10 7 15,4 6 4-15,-3 15-3 16,-1 7-2-16,2 11-8 15,-6 4-17-15</inkml:trace>
  <inkml:trace contextRef="#ctx0" brushRef="#br0" timeOffset="177185.7165">4096 8514 1473 0,'12'1'278'0,"10"7"-31"0,12 22-86 16,11 10-23-16,11 20-63 15,-2 6-21-15,-4 8-27 16,-5 2-7-16,-21-5-20 16,-2-7-41-16,-7-15-98 15,-8-12-66-15</inkml:trace>
  <inkml:trace contextRef="#ctx0" brushRef="#br0" timeOffset="177383.1811">4437 8517 1494 0,'-12'-1'281'0,"-13"14"-25"15,-8 8-39-15,-9 22-92 16,4 13-27-16,-4 13-47 15,3 6-17-15,7-1-15 0,3-4-1 16,12-16-64 0,6-9-36-16,9-17-90 0,3-11-87 15</inkml:trace>
  <inkml:trace contextRef="#ctx0" brushRef="#br0" timeOffset="177710.3038">4552 8693 1544 0,'8'3'270'0,"9"4"-105"15,6 1-45-15,3-4-29 16,-3-1-13-16,-4-8-22 16,-1-3-10-16,-5-7-19 15,-5-2-7-15,-2-6-6 16,-9 0-2-16,-11 2-6 15,-3 4-3-15,-13 10-4 16,3 0-3-16,2 12-5 16,2 5 0-16,5 15 6 15,8 9 2-15,3 6 10 16,5 10 3-16,8 3-3 16,1 1-1-16,3 0-5 15,4-5 0-15,-2-7 4 16,1-5-13-16,2-10-106 0,1-7-89 15</inkml:trace>
  <inkml:trace contextRef="#ctx0" brushRef="#br0" timeOffset="177984.6059">4849 8615 1483 0,'6'5'290'0,"2"3"2"15,3 14-142-15,-2 4-26 0,-4 2-49 16,-2-2-23-16,-3-11-21 16,3-2-10-16,3-13-12 15,6-3-10-15,-2-14-16 16,3-6-3-16,2-6-4 16,1 1 6-16,3 4 9 15,0 7 2-15,-1 14 6 16,-3 8 5-16,1 19 16 15,-4 6 5-15,-9 7-3 16,3 4 4-16,1-1 356 16</inkml:trace>
  <inkml:trace contextRef="#ctx0" brushRef="#br0" timeOffset="178449.8519">5456 8482 1609 0,'-15'-3'340'0,"-12"8"-152"15,0 4-43-15,2 8-84 16,7 9-27-16,6 3-22 15,10 1-5-15,15 2-4 16,4 1 1-16,10-7 3 16,4-3 1-16,-11-13 7 15,2-5 3-15,-10-9 11 16,-6-4 6-16,-6-6-1 16,-4-1 0-16,-11-2-15 0,-8 2-7 15,-8-2-43 1,0 5-41-16,9 3-124 15</inkml:trace>
  <inkml:trace contextRef="#ctx0" brushRef="#br0" timeOffset="178602.5577">5571 8534 1560 0,'5'-3'319'15,"3"3"-91"-15,-3 5-26 0,1 11-92 16,-1 5-34-16,1 11-42 15,-3 3-11-15,4 1-77 16</inkml:trace>
  <inkml:trace contextRef="#ctx0" brushRef="#br0" timeOffset="178809.0805">5787 8486 1678 0,'0'5'399'0,"1"8"-158"16,0 10-71-16,2 16-87 15,1 8-17-15,-4 15-33 16,0 9-9-16,-6 4-11 16,0-6-3-16,6-9-33 0,3-14-33 15,8-17-93-15</inkml:trace>
  <inkml:trace contextRef="#ctx0" brushRef="#br0" timeOffset="178970.6432">5862 8691 1531 0,'9'-2'357'15,"7"-4"66"-15,7 3-303 16,7-2-43-16,3 4-60 15,7 2-35-15</inkml:trace>
  <inkml:trace contextRef="#ctx0" brushRef="#br0" timeOffset="179372.5678">6340 8565 1433 0,'-6'-11'260'16,"-4"-5"-11"-16,-5 0-6 16,-7 7-47-16,0 1-32 15,-4 4-46-15,0 5-30 16,8 4-51-16,2 9-21 0,10 5-19 16,5 7-5-16,-1 5 0 15,12-2 1-15,8-4 3 16,6-6 2-16,16-11 4 15,-2-10 4-15,-6-8 3 16,-8-7-5-16,-9-4-30 16,-6 1 17-16</inkml:trace>
  <inkml:trace contextRef="#ctx0" brushRef="#br0" timeOffset="179896.952">6594 8550 1288 0,'-2'2'282'0,"-2"5"-87"15,3 4-46-15,0 8-73 16,-1-1-16-16,1 3-13 15,1-1 4-15,0-5-13 16,0-6-6-16,3-8-6 16,-2-6-4-16,0-13-5 15,0-4-3-15,-1-3-5 16,3-2-4-16,4-3-3 16,5 3-1-16,3 1 1 15,7 2 3-15,5 11 13 16,3 9 10-16,-1 5 10 15,-5 12 1-15,-10 8-8 16,-2 6-9-16,-8 4-11 16,0-1-12-16,2 0-42 0,-2-8-35 15,10-1-108-15,-1-5-112 16</inkml:trace>
  <inkml:trace contextRef="#ctx0" brushRef="#br0" timeOffset="180152.0563">7058 8559 1411 0,'0'-7'269'15,"0"-3"-18"-15,-2-5-53 16,-6 3-5-16,-5-4-40 16,-4 0-20-16,-6 3-34 15,2 5-20-15,-2 8-43 16,3 1-17-16,8 14-22 15,0 1-6-15,8 10-3 16,4 1 1-16,4 0 1 16,7-1-7-16,6-6-30 15,-2-5-21-15,10-8-73 16,2-6-38-16</inkml:trace>
  <inkml:trace contextRef="#ctx0" brushRef="#br0" timeOffset="180303.0836">7201 8454 1409 0,'1'-1'327'0,"2"0"75"16,-2 8-157-16,-1-7-64 15,0 3-81-15,1 22-31 16,4 31-39-16,-2-29-6 16,4 1-65-16,2-4 355 15</inkml:trace>
  <inkml:trace contextRef="#ctx0" brushRef="#br0" timeOffset="180705.122">7364 8501 1465 0,'11'11'257'16,"9"6"-58"-16,-5 0-85 16,0 3-26-16,-8-1-36 15,-3-4-10-15,-3-2-10 16,1-6-7-16,1-8-8 15,2-4-1-15,0-9-7 0,5-4-4 16,-1-6-4-16,1-5-1 16,2 9-1-16,1 6 1 15,5 12 4-15,2 6 6 16,-1 6 5-16,1 5 0 16,-6 7-3-16,-3 3-3 15,-5 3 1-15,-2 1-19 16,-5-3-95-16,-2 0-94 0</inkml:trace>
  <inkml:trace contextRef="#ctx0" brushRef="#br0" timeOffset="180860.7075">7463 8255 1708 0,'-1'-3'419'0,"1"0"-196"15,0 5-76-15,0-2-105 16,2 14-36-16,19 49 248 16</inkml:trace>
  <inkml:trace contextRef="#ctx0" brushRef="#br0" timeOffset="181282.0455">8049 8416 1359 0,'-13'-2'270'15,"-10"0"-37"-15,-7 4-62 16,2 9-33-16,-2 10-64 16,6 3-25-16,11 8-34 15,-1-3-11-15,18-1-6 16,2-2 0-16,11-5 11 15,5-4 7-15,3-11 8 16,4-5 4-16,-6-10 11 16,-3-5 4-16,-12-2-2 15,-7-5-5-15,-9 2-21 16,-4 4-28-16,-7 2 60 16</inkml:trace>
  <inkml:trace contextRef="#ctx0" brushRef="#br0" timeOffset="181918.1944">8381 8552 1190 0,'3'-5'332'0,"3"-13"-126"16,-3 2-33-16,-3 1-33 16,-3-5-11-16,-9 8-2 15,-5 0-9-15,-7 4-41 16,0 8-22-16,2 6-37 16,2 6-16-16,5 5-13 15,6 0 0-15,6-1-1 16,8 0 2-16,14 5 4 15,-3-7 1-15,8-3 5 16,-3-3 1-16,-6-10 3 16,3-3 1-16,-6-4 0 15,3 0-5-15,-4-5-11 16,-4 3-7-16,-2 0-2 16,-3 4 3-16,-2 4 7 0,-1 5 2 15,0-2 1-15,0 0 1 16,-1 12 4-16,-1 31 2 15,12-22 0-15,5-6 0 16,8-3 0-16,7-7 0 16,-4-5 5-16,-1-3 2 15,-2-9 1-15,1-3 2 16,-3-6-1-16,-4 1 0 0,-2-5 5 16,-3 0 3-16,-6 2 12 15,-2-2 13-15,-3 9 17 16,-2 5 1-16,-1 14-9 15,-1 6-11-15,1 15-22 16,2 5-6-16,3 11-6 16,5 8-4-16,4 6-2 15,4 2 0-15,-2 8-27 16,0-8-24-16,-3-9-59 16,0-4-48-16</inkml:trace>
  <inkml:trace contextRef="#ctx0" brushRef="#br0" timeOffset="182073.8011">8688 8660 1677 0,'8'3'376'0,"14"-1"-186"0,5 3-80 15,9-3-62-15,-2 0-28 16,3 0-171-16</inkml:trace>
  <inkml:trace contextRef="#ctx0" brushRef="#br0" timeOffset="182598.9834">9200 8392 1467 0,'-12'-1'235'0,"-12"2"-75"0,-1 2-21 16,4 3-65-16,5 4-17 16,9 4-37-16,7-1-6 15,11 4-9-15,5-3 0 16,6-1-2-16,1-2 2 15,-1-3 1-15,-4-2 1 16,-6-6-8-16,-8-1-11 16,-9-1-13-16,-10-2 0 15,-9 5 6-15,-2-1 9 0,-2 3 20 16,5 5 15 0,7-1 42-16,8 8 17 0,8 2 15 15,6 2-8-15,13 4-37 16,8-5-15-16,17-3-29 15,2-3-32-15,8-8-10 16</inkml:trace>
  <inkml:trace contextRef="#ctx0" brushRef="#br0" timeOffset="183495.0082">9883 8373 1447 0,'7'0'238'0,"4"0"-32"15,12 1-124-15,7 3-18 16,7-2-19-16,1 1-7 16,0-3-5-16,-2 1-9 0,-6 0-15 15,-6-1-17-15,-12-2-85 16,-9-1-42-16,-10 3-62 16,-6 0 32-16,-8 0 70 15,-2 0 32-15,1 1 90 16,2 6 30-16,7 4 48 15,3 4 36-15,5 7 11 16,3-1-19-16,2 7-49 16,4 1-14-16,5-1-26 15,-1-5-10-15,7-8-16 16,0-4-6-16,4-9-23 16,3-3-19-16,-1-9-45 15,3-6-19-15,-5-5 18 16,-1-3 15-16,2 5 37 15,-9-1 27-15,4 10 49 16,-4 4 23-16,-3 9 49 0,1 10 9 16,-10 3-29-1,2 8-22-15,-6-4-37 0,-2-2-13 16,7-1-17-16,2-5-3 16,3-5-4-16,1-5-1 15,2-9 1-15,0-2-3 16,5-6-6-16,3 0-5 15,-1 2-10-15,1 1-12 0,-1 2-5 16,0 6 3-16,-2 5 6 16,-2 7 10-16,-6 4 10 15,-4 4 3-15,-2-2 4 16,-1-2 1-16,2-1-1 16,2-5 1-16,5-2-3 15,0-3 2-15,2-3-25 16,1-4-17-16,1-7-12 15,-1 4-2-15,1-5 26 16,0 2 16-16,2-1 16 16,-8-1 18-16,7 9 36 15,0 3 11-15,1 8 10 16,7 4-8-16,-6 2-30 16,2 3-7-16,-1 0-4 15,0-4 0-15,0-1 5 16,-1-5 4-16,-2-5 6 15,2-7-2-15,-5-8-9 0,0-2-10 16,0 0-21-16,-3 1-27 16,-5 2 285-16</inkml:trace>
  <inkml:trace contextRef="#ctx0" brushRef="#br0" timeOffset="184018.9938">11735 8291 1264 0,'3'-16'303'0,"-1"-14"-101"15,0 10-35 1,-1 3-16-16,-1 13-46 0,-1 6-18 15,-4 13-34-15,1 6-15 16,4 17-17-16,0 6-7 16,8 12-3-16,-1 0-2 15,-5-10 3-15,2-5 0 16,-6-14 1-16,-2-4 3 16,-5-7-1-16,-2-5-5 15,-7-11-8-15,-6-2-9 16,7-8-14-16,2 2-6 0,15-2-2 15,8 2 4-15,11 6 11 16,3-3 5-16,10 9 8 16,2 2-1-16,3 2-9 15,1-1-28-15,-9-4-101 16</inkml:trace>
  <inkml:trace contextRef="#ctx0" brushRef="#br0" timeOffset="184364.5089">11725 7995 1523 0,'-25'-14'252'0,"-32"-3"-109"16,-5 10-49-16,-3 23-50 15,3 14-22-15,11 19-27 0,11 8-1 16,13 17 2-16,11 13 4 15,19 12 4-15,8 2 4 16,15 2 10-16,9-10 4 16,21-9 16-16,10-10 7 15,24-27-2-15,11-12-1 16,2-37-6-16,-1-20-2 16,-6-35 8-16,-11-12 9 15,-18-17 20-15,-12-8 0 0,-36-16-3 16,-19-6-3-16,-45 4-21 15,-25 14-8-15,-28 35-20 16,-6 11-42-16,19 24 129 16</inkml:trace>
  <inkml:trace contextRef="#ctx0" brushRef="#br0" timeOffset="184919.1458">12760 8647 1485 0,'-7'13'246'15,"-4"7"-71"-15,-11 13-115 16,-3 7-18-16,2-2-101 16,4-3-150-16</inkml:trace>
  <inkml:trace contextRef="#ctx0" brushRef="#br0" timeOffset="185276.9456">13114 8474 1541 0,'-2'7'238'16,"2"11"-161"-16,1 5-30 15,7 2-25-15,6 2 0 16,7-2 14-16,-2-5 9 16,3-10 10-16,0-4 8 15,-1-13 6-15,4-9-3 0,-4-12-16 16,-4-5-1-16,-9-12-7 16,-4 1-7-16,-9-8-1 15,-6-4-8-15,-11-1-18 16,-7 0-2-16,-15 4-6 15,-3 10-2-15,-2 16-5 16,2 11-3-16,15 17-7 16,5 10 0-16,20 8-3 15,7 3-2-15,22 6-50 16,12 1-47-16</inkml:trace>
  <inkml:trace contextRef="#ctx0" brushRef="#br0" timeOffset="185657.0796">13618 8395 1450 0,'-9'-8'243'15,"-14"-7"-61"-15,-1 6-20 16,-5 9-75-16,3 5-29 15,9 7-37-15,7 5-15 16,10 4-8-16,7 2-2 0,11-2 0 16,5-2 2-16,2-10 2 15,0-4 0-15,-6-2-7 16,-6-3-7-16,-10-3-15 16,-4-1-3-16,-13-3 6 15,-2 4 6-15,-3 1 12 16,-2 5 13-16,5 1 17 15,5 2 7-15,8 6 11 16,3-1-7-16,7 9-12 16,2-2-7-16,5-1-7 15,4 1 0-15,1-7-23 16,-1-3-26-16,-5-8-59 16</inkml:trace>
  <inkml:trace contextRef="#ctx0" brushRef="#br0" timeOffset="185773.7662">13619 8187 1685 0,'-9'-5'348'0,"-9"-1"-237"0,-3 4-88 16</inkml:trace>
  <inkml:trace contextRef="#ctx0" brushRef="#br0" timeOffset="186145.2707">13657 8329 1458 0,'8'-15'227'16,"8"-9"-96"-16,7-6-19 15,11 1 7-15,-1 5 10 16,0 5 9-16,-1 18-21 15,-3 7-24-15,-3 20-38 16,2 12-6-16,-6 17-18 16,1 7-7-16,-4 8-9 15,-1-7-2-15,-6-18-2 16,-1-8 1-16,-4-18 3 16,-1-6 2-16,-3-9 5 15,-3-9-1-15,-7-12-12 16,-4-5-8-16,-7-8-11 15,-1 0-5-15,0 4 4 16,0 7 0-16,0 10-2 0,2 5-3 16,-2 12-4-16,2 8 0 15,2 14-40-15,1 3-38 16</inkml:trace>
  <inkml:trace contextRef="#ctx0" brushRef="#br0" timeOffset="186908.9984">14392 8591 1096 0,'0'-9'386'15,"0"-1"-193"-15,-4-4-61 16,1 0 3-16,-5-2-24 15,-3-3 1-15,-3 1-17 0,-3-3-16 16,-2 8-29-16,-2 4-14 16,-1 8-20-16,2 8-8 15,3 7-8-15,3 3-2 16,8 6 1-16,5 0 1 16,6 0 1-16,5-2 4 15,7-8 1-15,4-3 2 16,5-6 1-16,-1-6 1 15,0-5 2-15,-2-5-3 0,-5-3-4 16,-4-4-3-16,-4 0-4 16,-2 3-2-16,-5 6-1 15,0 1-2-15,-2 11 0 16,-2 2-1-16,2 6 2 16,1 5 2-16,6 1 3 15,5 4 0-15,5-6 1 16,3-1 2-16,1-7-1 15,0-3 3-15,0-4 2 16,0-6 2-16,-6-7 1 16,-2-3-1-16,-6-10-1 15,-1 5 2-15,0-2 9 16,-2-1 6-16,-2 5 20 16,-2 0 6-16,-2 12-1 0,-4 8-5 15,4 19-17-15,1 10-10 16,1 16-9-16,0 4-4 15,2 11-3-15,0 5 0 16,2 5-1-16,2-1-8 16,3-5-22-16,-2-10-7 15,2-21-31-15,3-10-10 16,-6-23-77-16,-1-7-15 16</inkml:trace>
  <inkml:trace contextRef="#ctx0" brushRef="#br0" timeOffset="187062.1222">14678 8665 1541 0,'3'-1'291'0,"13"0"-94"16,8-4-80-16,19 0-69 16,3-1-24-16,11-6-47 15,-2 5-115-15</inkml:trace>
  <inkml:trace contextRef="#ctx0" brushRef="#br0" timeOffset="187498.7888">15161 8427 1353 0,'-5'-4'264'15,"-5"-7"-12"-15,0 8-65 16,-6 3-76-16,-3 3-30 0,0 8-52 16,-5-2-11-16,9 5-11 15,8 1-2-15,9 1-1 16,13 0 0-16,4-4-2 15,5-1 0-15,1-4 2 16,-3-6 0-16,1 0-2 16,-8-5-2-16,-7 2-6 15,-3 0-4-15,-13-2-1 16,-4 5 4-16,-8 0 1 16,-1 0 6-16,2 7 12 15,1-2 8-15,9 8 21 16,1 1 11-16,15 6 15 15,2-2-1-15,8-1-12 16,8-1-10-16,1-7-22 16,6 1-8-16,8-7 328 15</inkml:trace>
  <inkml:trace contextRef="#ctx0" brushRef="#br0" timeOffset="188771.3791">1809 9563 1445 0,'1'2'222'16,"9"0"-65"-16,11 1-39 15,21-1-58-15,6 1-17 16,12-3-22-16,-5-3-9 0,-13-4-2 16,-6 0-2-16,-19-1-6 15,-4 3-9-15,-14 0-20 16,-12 2-5-16,-10 4 4 16,-7 2 7-16,-7 9 16 15,6 5 2-15,2 5 0 16,4 1 1-16,9 0 5 15,5-1 3-15,17 0 10 16,9 0 4-16,12 1 2 16,0-5 0-16,2-2-2 15,-1-2-6-15,1-8-1 16,1-5 0-16,-4-8-1 16,-3-6 1-16,-6-8-1 15,-3-2-2-15,-5-5 0 16,-3-1-3-16,-5 6 0 15,-1 7-1-15,-3 7-3 16,-1 7-3-16,3 11 8 0,0 2 1 16,1 11 6-16,0 2 1 15,1 0-4-15,0-3-3 16,2-8-1-16,1-5 4 16,4-9 4-16,1-7 1 15,4-10-3-15,3-2-5 16,-1-7-5-16,2 5-2 15,1 7 0-15,2 4-2 16,2 15 0-16,-3 7 1 16,-8 14-1-16,-5 6 1 0,-6 6 0 15,0 1-12-15,3-3-82 16</inkml:trace>
  <inkml:trace contextRef="#ctx0" brushRef="#br0" timeOffset="188997.7408">2489 9648 1582 0,'8'-1'330'0,"3"-1"-127"15,0 5-44-15,4 12-87 16,-1 3-30-16,2 4-12 16,6-1-2-16,-3-4-4 15,-2-5 0-15,0-7-1 16,-2-5 8-16,0-9 18 15,1-4 0-15,-4-11-7 0,-1-3-12 16,1-3-15-16,-3-1-8 16,0 12 319-16</inkml:trace>
  <inkml:trace contextRef="#ctx0" brushRef="#br0" timeOffset="189458.5897">3525 9613 1452 0,'7'3'218'16,"3"2"-84"-16,12-2-61 15,1-2-1-15,8-3-21 16,2-1-6-16,-1-3-15 15,-4 1-7-15,-8-1-11 0,-7 1-1 16,-13 3-12-16,-6 0-2 16,-17 7-4-16,-4 5-1 15,-4 5 8-15,5 8 2 16,10 1 13-16,4 1 4 16,12 2 3-16,5-2-2 15,11-2-10-15,7-3-5 0,10-4-21 16,0-4-39-16,2-11-154 15</inkml:trace>
  <inkml:trace contextRef="#ctx0" brushRef="#br0" timeOffset="189714.813">4009 9677 1354 0,'1'7'278'16,"-2"5"1"-16,-5 10-99 15,0 4-26-15,-11 6-58 16,-3-1-24-16,-5-6-33 15,0-6-9-15,1-15-9 16,3-5-2-16,7-17-8 16,0-7-6-16,9-5-9 15,3-6-3-15,8 3-3 16,7 4 1-16,7 8 3 16,1 9 0-16,9 14 1 15,-2 8 1-15,-4 14 1 0,5 9 1 16,-7 2-7-16,4 5-20 15,-4-6 130-15</inkml:trace>
  <inkml:trace contextRef="#ctx0" brushRef="#br0" timeOffset="189894.0609">4216 9655 1559 0,'5'-1'308'0,"3"2"-113"16,4 11-48-16,7 18-87 15,3 3-26-15,7 12-17 16,1 2-7-16,-8-4-1 16,1 1 1-16,-5-14-68 15,-5-8-30-15,-3-16-139 16</inkml:trace>
  <inkml:trace contextRef="#ctx0" brushRef="#br0" timeOffset="190040.6674">4412 9667 1580 0,'-9'4'345'0,"-13"13"-76"16,-5 7-44-16,-13 17-90 15,3 7-30-15,-3 7-63 16,0 1-16-16,9-4-27 0,1-6-20 16</inkml:trace>
  <inkml:trace contextRef="#ctx0" brushRef="#br0" timeOffset="190459.6246">4586 9618 1552 0,'-6'2'306'0,"-1"3"-90"16,2 11-44-16,2 9-75 16,4 3-25-16,6 4-23 15,3-5-3-15,12-4 0 16,2-5 6-16,1-6-8 0,1-7-4 16,-7-10-16-16,-1-5-4 15,-1-12-50-15,-3-2-39 16,-4-5-84-16,-4-2-65 15</inkml:trace>
  <inkml:trace contextRef="#ctx0" brushRef="#br0" timeOffset="190553.3748">4667 9447 876 0,'-3'3'500'0,"-3"2"-292"16,2 3-88-16,8-1-96 15</inkml:trace>
  <inkml:trace contextRef="#ctx0" brushRef="#br0" timeOffset="191251.6965">4942 9603 1406 0,'-2'0'223'0,"-1"0"-70"15,6 5-63-15,-3-5-7 16,0 0-10-16,17 5-5 15,36 6-10-15,-26-6-8 16,1-10-27-16,0 2-6 16,-7-3-12-16,-6-2-16 0,-12 6-50 15,-7 0-19-15,-12 5-4 16,-5 2 12-16,-3 5 40 16,-2 2 15-16,5 6 13 15,-2-1 1-15,11 6 6 16,3-2 10-16,9 0 14 15,6-3 5-15,5-2 9 16,4-2-3-16,3-11-6 16,7 1-2-16,-1-11-10 15,3-5-3-15,-4-6-7 16,-1-5-2-16,-5 1-4 16,-2-1-2-16,-2 4-2 15,-5 8 0-15,-5 3-1 16,1 8-2-16,-2 10 9 15,3 4 6-15,2 11 5 0,-4 0 2 16,-2-3-5 0,-1-3-3-16,-2-8 3 0,0-3 2 15,3-8 5-15,2-5-2 16,6-9-7-16,3-4-4 16,3-6-6-16,6-3-1 15,2 7 0-15,4 3 3 16,0 9 5-16,-6 5 1 15,-5 10 8-15,0 7-4 16,-8 13 0-16,-1 2 0 0,-1 5-23 16,-6 1-66-1</inkml:trace>
  <inkml:trace contextRef="#ctx0" brushRef="#br0" timeOffset="191646.1006">5512 9608 1572 0,'4'1'259'0,"6"4"-162"0,4 1-21 16,11-2-18-16,5 0-3 16,2-7-9-16,2 0-6 15,-1-2-18-15,-7-2-6 16,-11 4-6-16,-5-1-3 16,-11-1-8-16,-4 3-3 15,-9 1-3-15,-1 5-2 16,-2 7 6-16,-2 3 0 15,7 8-1-15,-1 0-1 16,6 4 0-16,6 0 0 0,6-1 1 16,8 2 0-16,-4-8-11 15,13-3-43-15,7-7-169 16</inkml:trace>
  <inkml:trace contextRef="#ctx0" brushRef="#br0" timeOffset="191939.518">6086 9639 1261 0,'-1'11'315'0,"-8"7"-76"16,-4 6-33-16,-6 6-108 15,-7-2-23-15,0-2-22 16,-3-3-2-16,0-10-8 16,5-7-7-16,3-14-21 15,3-6-4-15,10-9-11 16,1-6-3-16,9 0-5 15,8-1-2-15,8 7 3 0,2 4 1 16,5 13 6-16,-6 6 5 16,4 14 12-16,-4 6 2 15,-2 10 7-15,6 4-2 16,3 2-2-16,5 0-3 16,3-9-3-16,2-7-2 15,0-18-5-15,-4-7-13 16</inkml:trace>
  <inkml:trace contextRef="#ctx0" brushRef="#br0" timeOffset="192778.9023">6746 9629 1274 0,'8'2'298'0,"2"-1"-69"16,12 3-102-16,1-3-10 16,9-1-51-16,1-1-8 15,-1-5-19-15,3-1-6 16,-11 2-12-16,-3-2-5 16,-11 3-9-16,-5 4-3 15,-11 0-5-15,-2 9-2 16,-13 4-2-16,-2 4 1 0,2 6 2 15,-1 1 0-15,8 3 1 16,9-2 2-16,9 1 8 16,5-3 7-16,8-7 8 15,3-2 1-15,2-13-2 16,7-4-4-16,-2-9-6 16,-2-6-2-16,-3-6-5 15,-5-2-3-15,-1 2-3 16,-5-1-2-16,-4 7 1 15,-3 5 0-15,-3 12 0 16,-1 4 0-16,-2 11 8 16,-1 5 7-16,1 3 8 15,2 0 2-15,4-3-5 16,2 0-7-16,3-10-5 16,4-5 0-16,2-7-3 15,1-9-3-15,2-7-6 0,-1-4-5 16,0-3 1-16,-4 2-1 15,4 5-4-15,-2 5-1 16,1 8-2-16,-4 6 4 16,3 12 12-16,-2 4 2 15,0 6 2-15,-1 1 1 16,-4-6 0-16,3-2-1 16,-8-9 4-16,10-6-1 0,-3-8-1 15,0-6 0 1,3-7-3-16,-2 1-2 0,10 5-1 15,2 5-1-15,1 12 1 16,-1 8 2-16,-15 8 18 16,-6 6 6-16,-12 7 6 15,-6 1 1-15,-6-6-26 16,0-4 358-16</inkml:trace>
  <inkml:trace contextRef="#ctx0" brushRef="#br0" timeOffset="193302.0875">8249 9609 1483 0,'4'13'243'0,"6"15"-97"15,-2 5-22-15,-2 3-48 16,-2 1-10-16,-4-4-12 16,0-6-3-16,-3-14-11 15,1-7-7-15,-1-13-10 16,2-7-5-16,2-11-13 16,3-5-4-16,3-2-6 15,-3-1-2-15,9 6 0 16,2 4 0-16,0 4 5 15,7 8-1-15,-5 11 7 16,-4 3 3-16,2 16 5 16,-11 0 4-16,-1 9-3 15,4 8-1-15,-11-2-5 16,10 3-1-16,-6-5-27 0,2-2-37 16,4-11-113-16,-5-9-113 15</inkml:trace>
  <inkml:trace contextRef="#ctx0" brushRef="#br0" timeOffset="193842.1737">8534 9671 1386 0,'8'3'261'0,"5"0"-31"0,-1 9-78 16,-1 6-29-16,-6 6-31 16,-1 2-14-16,-4 0-28 15,-1-3-17-15,-3-8-18 16,4-2-2-16,0-13-1 15,3-6-4-15,5-8-3 16,4-9-5-16,7-6-2 16,3 1-3-16,4-2 1 15,-2 7 2-15,1 8 1 16,-3 4 0-16,-7 12 2 16,-4 10 3-16,-3 11 2 15,-6 3 1-15,-6 3-2 16,-1 3-1-16,-3-7-5 15,7-3-25-15,7-10-68 16,-2-8-55-16,4-14-49 16,2-3 28-16,-1-10 76 15,1-3 52-15,1 1 86 0,-1-3 22 16,-3 9 57-16,2 2 16 16,-1 13 0-16,4 8-11 15,-5 12-42-15,3 8-27 16,7 12-31-16,-2 4-9 15,10 9-11-15,-8 0-2 16,-8 2 2-16,-3-4 0 16,-12-11 1-16,-3-3 1 0,-11-14 1 15,-2-8-1-15,-2-7-3 16,2-4-1-16,4-9-4 16,0-1-3-16,9-12-8 15,6-3-5-15,7-11-19 16,11-4-61-16,11-7-5 15,0 0-36-15</inkml:trace>
  <inkml:trace contextRef="#ctx0" brushRef="#br0" timeOffset="194321.2935">9117 9683 1441 0,'6'3'253'0,"6"4"-38"0,-1 8-81 15,-2 5-29-15,-3 5-21 16,-3 2-9-16,-5-3-24 16,1-3-9-16,-2-7-23 15,3-8-4-15,4-10-7 16,5-6-5-16,8-14-12 15,3-2-9-15,6-3-2 16,-1 1 2-16,-1 8 10 16,-3 2 5-16,-6 14 3 15,0 4 2-15,-8 12 9 16,-7 7 3-16,-1 9 0 16,-3 2 1-16,1 2-8 15,3 0-1-15,-1-4-42 16,1-2-51-16</inkml:trace>
  <inkml:trace contextRef="#ctx0" brushRef="#br0" timeOffset="194472.8904">9304 9427 2033 0,'2'5'5'15,"-2"0"-66"-15,4 8-99 0</inkml:trace>
  <inkml:trace contextRef="#ctx0" brushRef="#br0" timeOffset="194622.0026">9548 9730 1590 0,'14'13'315'0,"6"16"-145"16,-10 0-24-16,-19-2-37 15,-9 0-11-15,-12-12-22 16,-4-7-7-16,4-12-39 16,2-10-42-16</inkml:trace>
  <inkml:trace contextRef="#ctx0" brushRef="#br0" timeOffset="195114.2987">10482 9605 1513 0,'-8'5'249'0,"-14"11"-100"15,1 4-17-15,5 12-46 16,3 1-9-16,13 1-30 16,3 1-7-16,14-5-5 15,6-5-3-15,4-10-3 16,2-10 0-16,-1-12 5 16,-3-6 2-16,-10-5-2 15,-7-5-3-15,-16-2-12 0,-5 5-4 16,-12 1-8-16,-3 5-3 15,1 6-3-15,2 3-23 16,7 3-65-16,4 2-44 16</inkml:trace>
  <inkml:trace contextRef="#ctx0" brushRef="#br0" timeOffset="195296.9294">10742 9652 1530 0,'15'-4'264'0,"15"0"-115"16,-3 0-44-16,-1 4-61 15,-7 0-19-15,-3 0-15 16,-3 3 0-16,-4 1-41 16,-4 0-53-16</inkml:trace>
  <inkml:trace contextRef="#ctx0" brushRef="#br0" timeOffset="195449.5207">10800 9688 1180 0,'-1'4'361'0,"1"10"-95"16,0 3-70-16,-1 3-103 16,1 4-22-16,0 3-33 15,0-1-8-15,7-1-20 0,1-7-44 16,4-15-206-16</inkml:trace>
  <inkml:trace contextRef="#ctx0" brushRef="#br0" timeOffset="195717.8923">11004 9692 1339 0,'6'1'286'16,"3"5"3"-16,1 9-99 0,-2 7-72 15,-4 0-28-15,-2 3-24 16,-1 1-3-16,-1-8-29 15,2 0-9-15,5-13-15 16,3-6-3-16,8-13-11 16,-1-5-3-16,4-6-4 15,1 3 1-15,-1 3 7 16,1 4 1-16,-1 6 1 16,-4 4 2-16,-5 11 22 15,3 8 13-15,-11 12 14 16,-5 6 3-16,1 10-15 15,-9-4-20-15,8-3 51 16</inkml:trace>
  <inkml:trace contextRef="#ctx0" brushRef="#br0" timeOffset="196283.6738">12077 9615 1557 0,'-5'10'273'0,"3"11"-134"31,1-11-45-31,-1 2-21 0,5 38 4 0,12 1 7 16,5-2 4-16,8-32-22 16,4-9-14-16,2-17-15 15,-1-9-7-15,-3-15-13 16,-2-8-2-16,-7-4-4 0,-6-1-2 16,-15 3-1-16,-7 4-6 15,-16-5-16-15,-4-3-6 16,-13-1-4-16,-6 5 3 15,-5 17 11-15,1 14 1 16,10 19-1-16,8 5-1 16,17 10-1-16,7 1 0 15,19 0 0-15,12 3 18 0,23-5-70 16,6 1-57-16</inkml:trace>
  <inkml:trace contextRef="#ctx0" brushRef="#br0" timeOffset="196657.5567">12622 9585 1371 0,'-4'-7'235'0,"-8"-4"-68"16,-5-1-17-16,-3 4-28 15,-4 3-11-15,2 8-25 16,1-1-17-16,8 8-41 15,6 3-16-15,7-2-10 16,9 6-1-16,8-4 2 16,4 1-1-16,0-4 2 15,-2-2 0-15,-6-6 1 0,-5-2 1 16,-5 1-2-16,-5 0-4 16,-12-1-6-16,-4 0-1 15,-11 4 1-15,-1 0 2 16,7 5 3-16,4 4 1 15,11 3 7-15,7 2 6 16,1 4 8-16,8 1 1 16,9-4-6-16,2 2-4 0,8-8-5 15,0-3-2-15,-2-10-39 16,1-8 26-16</inkml:trace>
  <inkml:trace contextRef="#ctx0" brushRef="#br0" timeOffset="196799.1865">12644 9433 1587 0,'-6'0'296'0,"-7"0"-167"16,3 0-58-16,7 7-103 16,3-2-88-16</inkml:trace>
  <inkml:trace contextRef="#ctx0" brushRef="#br0" timeOffset="197098.4225">12924 9614 1303 0,'-14'-1'278'15,"-17"-2"-81"-15,3 3-29 16,0 7-87-16,3 5-33 0,10 6-22 16,5 2 7-16,8 3 11 15,4-1 3-15,14-1-1 16,3-4-6-16,7-3-10 16,-2-4 1-16,-8-4 0 15,-4-3 4-15,-13-6-7 16,-4-1-2-16,-10-3-4 15,-3-2-22-15,2 2-48 16</inkml:trace>
  <inkml:trace contextRef="#ctx0" brushRef="#br0" timeOffset="197380.3421">13062 9628 1706 0,'4'10'377'0,"5"14"-238"0,-1 4-18 16,-3-3-54-16,-3-1-8 16,3-6-8-16,-3-7-8 15,9-4-16-15,0-7-8 16,2-9-10-16,6-5-9 16,-3-8-10-16,6 0-5 15,-1 4 2-15,-1 3 3 16,0 7 7-16,0 8-1 15,-5 10 11-15,-7 7 11 0,-7 12 14 16,0 4 4-16,2 6-1 16,-1 0-16-16,5-7 317 15</inkml:trace>
  <inkml:trace contextRef="#ctx0" brushRef="#br0" timeOffset="197885.1482">14228 9297 1539 0,'-9'2'271'0,"-20"4"-110"16,-5 9-21-16,-8 17-29 16,-1 8-25-16,10 12-23 15,8 7-18-15,22 0-22 16,5-3-5-16,18 0-5 15,5-6-2-15,5-7 0 16,6-8 0-16,3-12 0 16,-3-7-27-16,5-16-84 15,-1-4-42-15</inkml:trace>
  <inkml:trace contextRef="#ctx0" brushRef="#br0" timeOffset="198398.1435">14366 9496 1567 0,'-2'0'284'16,"-2"11"-135"-16,3 9-42 15,-2 11-26-15,2 7-10 16,1 3-2-16,2-2-5 16,7 1-20-16,-1-8-10 0,3-12-37 15,-2-7-33-15,-4-13-93 16,-3 0-317-16,-67-302-346 78,68 292 1203-78,3-5-240 16,3 5 81-16,10-12-113 15,4 3-22-15,7 7-40 16,1 3-18-16,5 9-11 15,-1 6-8-15,-9 6-10 16,-7-1-2-16,-16 4-11 16,-9 1-3-16,-17 1-6 15,-1 4 1-15,-5-5-4 16,7-4-1-16,12-3-3 16,4-3-1-16,13-2-4 15,5 8 0-15,8 1 1 0,9 4 0 16,2 12 3-16,-3-2-1 15,-10 6 2-15,-12 0 3 16,-14-4 1-16,-10-3 3 16,-11-5 1-16,-6-5-6 15,1-12-39-15,1-4-35 16,10-3 434-16</inkml:trace>
  <inkml:trace contextRef="#ctx0" brushRef="#br0" timeOffset="198700.4333">14789 9304 1437 0,'11'0'281'15,"6"1"-4"-15,6 22-118 16,5 13-25-16,2 19-44 16,-1 6-5-16,-5 7-22 15,-10-1-13-15,-19-5-25 16,-15-8-8-16,-14-6-1 0,-1-6-2 16,1-13-17-16,6-6-31 15,9-18-76-15,8-5-33 16,11-13-130-16</inkml:trace>
  <inkml:trace contextRef="#ctx0" brushRef="#br0" timeOffset="198889.4538">15172 9781 1622 0,'-1'0'394'16,"1"1"-107"-16,-2 1-130 15,0-2 291-15</inkml:trace>
  <inkml:trace contextRef="#ctx0" brushRef="#br0" timeOffset="206363.5957">21229 7211 1023 0,'3'-8'413'0,"1"-6"-234"16,3 5-6-16,1 7-23 15,0 6-13-15,-1 16-25 16,0 4-6-16,-9 18-24 16,-2 8-9-16,-6 9-16 15,-4 6-9-15,8-3-16 0,3-5-10 16,14-16-17-16,9-5-3 15,16-15-28-15,8-9-21 16,-2-6-50-16,-6-6-50 16</inkml:trace>
  <inkml:trace contextRef="#ctx0" brushRef="#br0" timeOffset="206563.1082">21184 7382 1556 0,'-5'0'296'0,"-8"-1"-95"15,9 4-52-15,15 4-60 16,8 2-27-16,18 2-38 16,12 1-6-16,13 2-22 15,5-8-16-15</inkml:trace>
  <inkml:trace contextRef="#ctx0" brushRef="#br0" timeOffset="206830.1797">21612 7442 1545 0,'1'-3'271'0,"8"0"-98"16,9 0-66-16,20 4-50 16,4 0-18-16,8-2-29 15,-5 1-4-15,-9-1-17 16,-4-1-44-16</inkml:trace>
  <inkml:trace contextRef="#ctx0" brushRef="#br0" timeOffset="206994.8318">21654 7539 1628 0,'-3'2'319'0,"3"5"-208"15,9-6-35-15,20 0-46 16,8 1-15-16,9-2-36 16,6 2-44-16</inkml:trace>
  <inkml:trace contextRef="#ctx0" brushRef="#br0" timeOffset="207336.7909">22250 7267 1514 0,'-26'-2'277'15,"-15"2"-75"-15,1 11-119 16,2 5-38-16,11 16-32 15,5 15 0-15,16 9 9 16,8 0 1-16,21-4-1 16,7-12 0-16,20-12 0 15,9-6 1-15,1-22 3 16,-5-11 11-16,-11-9 29 16,-13-13 13-16,-19-9 13 15,-8 1-5-15,-14-15-42 16,-8 4-18-16,-11 4-71 15,-3 2-27-15</inkml:trace>
  <inkml:trace contextRef="#ctx0" brushRef="#br0" timeOffset="212253.7274">21825 15793 1426 0,'4'-14'240'0,"7"-11"-28"16,3 5-15-16,1 11-30 16,-5 8-26-16,-1 15-61 15,-3 4-21-15,-6 19-29 16,0 9-7-16,-4 11-9 16,-7 4-6-16,1-1-5 15,2-6 0-15,2-7-2 0,11-2 0 16,6-14-1-16,10-5-1 15,3-15-4-15,4-8-6 16,4-8-32-16,-3-5-23 16,-8-4-111-16,-10-1-76 15</inkml:trace>
  <inkml:trace contextRef="#ctx0" brushRef="#br0" timeOffset="212436.0246">21739 16017 1428 0,'-6'2'244'0,"-1"-2"-20"15,9 4-32-15,20 1-10 16,13-1-18-16,17-4-58 16,8 4-18-16,10-6-50 15,3 1-43-15</inkml:trace>
  <inkml:trace contextRef="#ctx0" brushRef="#br0" timeOffset="214273.1453">22226 16192 1064 0,'2'-2'427'15,"0"-2"-186"-15,-2 8-54 16,0-4-15-16,0 0-27 0,-1 24-17 15,-3 43-44-15,1-25-19 16,-2 2-33-16,2-2-12 16,2-11-38-16,1-8-28 15,0-17-87-15,2-3-76 16</inkml:trace>
  <inkml:trace contextRef="#ctx0" brushRef="#br0" timeOffset="214614.2295">22222 16215 1506 0,'9'-6'246'0,"14"-4"-97"16,4 0-27-16,6 6-34 15,-3 3-9-15,-7 2-34 16,-3 6-8-16,-18 0-12 15,-4 6-2-15,-13-2-3 16,-8 2-2-16,-3-3-7 16,1-5-2-16,9-3-7 15,9-2-2-15,15 0-4 16,9 0 0-16,13 5 3 16,0 1 1-16,-2 7 1 15,-2 6 4-15,-13 7 19 16,-12 4 13-16,-16 4 12 0,-12-2 4 15,-22-9-16-15,0-9-7 16,0-15-52-16,7-11 5 16</inkml:trace>
  <inkml:trace contextRef="#ctx0" brushRef="#br0" timeOffset="233865.6401">23591 9914 944 0,'-1'-11'442'0,"-1"-10"-274"15,0 14-50-15,-3 5-4 16,2 13-34-16,3 12-18 16,3 22-21-16,3 8-5 15,5 26-12-15,3 10-3 16,1 15-10-16,0 5-3 15,-6-9-1-15,-3-5 1 0,-3-20-1 16,-3-10 1-16,2-17 8 16,-1-13 3-16,0-17 3 15,-1-6 4-15,-2-12-4 16,-5-6 1-16,-6-8-3 16,-2-6-3-16,-7-5-9 15,2-2-1-15,-1 1-5 16,0-3 0-16,7 6-4 15,5 2-1-15,7 6-6 16,4 11-2-16,8 9-2 16,1 8 4-16,3 14 11 15,1 3 6-15,0 0 12 16,1 2 1-16,0-3 9 16,0-7 7-16,1-7 19 15,2-10 8-15,6-8 1 16,0-11-2-16,9-9-20 15,-1-4-13-15,-7-6-16 0,0 3-2 16,-6 4-87-16,-8 3 316 16</inkml:trace>
  <inkml:trace contextRef="#ctx0" brushRef="#br0" timeOffset="234689.9914">23339 11255 1040 0,'6'0'392'16,"6"0"-236"-16,2-3-16 15,-6-6-30-15,3-4-6 16,-2-1-33-16,-4-5-8 16,-5-3-11-16,-6 0-3 15,-5-1-7-15,-8 2-6 0,-7 7-13 16,0 6-6-16,-5 10-9 15,3 10-3-15,5 10-6 16,5 3-4-16,8 8-3 16,7-2 2-16,9 2 0 15,4-2 0-15,14-7 3 16,-1-3-1-16,9-9 4 16,-3-7 0-16,-4-7 2 15,0-6 2-15,-10-9 2 16,0-4 1-16,-9-7-1 15,-5 0 1-15,0 2-1 16,-3 1-2-16,-5 12-1 16,0 6-2-16,-1 13-2 15,-4 9 0-15,8 9 1 16,4 6 2-16,0 9 2 16,3 4 2-16,2 4 3 15,-1 3 0-15,7 5 8 16,-3 3 4-16,2 4 11 0,-1 3 2 15,-9-11 2-15,-2-3-1 16,-12-16-7-16,-5-8 0 16,-4-13-7-16,-2-12-5 15,-6-17-8-15,3-10-6 16,2-15-21-16,3-8-13 16,15-8-29-16,2-4-22 0,9-2-70 15,2 2-61-15</inkml:trace>
  <inkml:trace contextRef="#ctx0" brushRef="#br0" timeOffset="235198.0332">23099 10882 1168 0,'-1'0'319'0,"0"-1"-185"0,3 1-21 16,-2 0-48-16,6 0-14 15,24 1-7-15,60 2-4 16,-34-1-10-16,0-1-5 16,-7 0-12-16,-12 0-4 15,-9 1 1-15,-6 1-2 16,-13-5-12-16,-6-1-8 0,-8-6-8 16,-7 0-1-1,-10-6 8-15,-2 2 7 0,2 3 5 16,4-1 1-16,12 7-3 15,2-2-2-15,8 6 2 16,1 4 3-16,6 6 9 16,7 2 6-16,4 6 15 15,-1 0 12-15,-9 0 20 16,-5 4 18-16,-11-1 9 16,-7-6-7-16,-4 2-26 15,-4-3-13-15,3 1-29 16,3 0 17-16</inkml:trace>
  <inkml:trace contextRef="#ctx0" brushRef="#br0" timeOffset="247356.7476">2034 10610 798 0,'7'-7'493'16,"3"-1"-272"-16,-9-6-86 15,-1 2 4-15,-8 2-13 16,-1-1-9-16,-8-2-26 15,-7-2-7-15,-10 5-25 16,-2 4-15-16,3 10-21 16,3 10-8-16,10 8-15 0,5 3-2 15,14 9-6-15,7 3-1 16,18 1 3 0,6-4 2-16,13-7 4 0,1-5 0 15,1-13 3-15,-6-2 2 16,-15-7 1-16,0-2 3 15,-23-2 1-15,-6 0-1 0,-16 1-4 16,-15 2-1 0,-12 2-3-16,-2 3 1 0,-2 6-2 15,5 4 0-15,12 6-6 16,8 6-1-16,14 2-1 16,9 2 1-16,12 0 4 15,7-5 2-15,10-1 2 16,4-4 2-16,9-6 0 15,1-2 2-15,-1-8-36 16,2-3-46-16</inkml:trace>
  <inkml:trace contextRef="#ctx0" brushRef="#br0" timeOffset="247498.3651">1760 10587 1546 0,'-8'-3'260'16,"-10"1"-119"-16,15 6-108 0,6 3-15 16,15 5-91-16</inkml:trace>
  <inkml:trace contextRef="#ctx0" brushRef="#br0" timeOffset="247663.2002">2250 10845 1596 0,'10'15'306'0,"13"25"-168"16,2 6-39-16,3 5-48 15,2 3-19-15,3-2-56 16,1-8-43-16,-8-7-128 16</inkml:trace>
  <inkml:trace contextRef="#ctx0" brushRef="#br0" timeOffset="247837.2365">2470 10848 1432 0,'-16'5'312'16,"-13"4"82"-16,-6 18-173 16,-2 9-49-16,0 11-63 15,-1 2-32-15,3 13-43 16,5 1-5-16,9-3-90 0,12-5 43 15</inkml:trace>
  <inkml:trace contextRef="#ctx0" brushRef="#br0" timeOffset="248694.0726">2832 10917 1390 0,'-4'-11'220'0,"-8"-10"-76"16,-2-3-7-16,-6-3-15 15,-3 2-11-15,-2 6-16 16,-4 7-14-16,4 12-43 0,0 5-16 15,7 14-20-15,3 3-6 16,8 9-5-16,5 4 0 16,5-3 4-16,6 2 1 15,8-9 7-15,2-8 2 16,5-10 5-16,2-4-1 16,0-13 2-16,-3-3 0 15,-5-9-2-15,0-5-2 0,-6-3-1 16,-1 1-1-16,-4 3-3 15,-7 2-1-15,-3 5-1 16,-4 5 0-16,-3 12 0 16,1 3 1-16,1 10 2 15,4 0 0-15,2 5 1 16,0 1 2-16,2 4-1 16,0 0-1-16,7 1-2 15,6 0 0-15,9-5 0 16,4-1 2-16,4-9 3 15,1-5 2-15,-1-4 4 16,-4-9 0-16,-5-7 0 16,-1-2-1-16,-4-10-2 15,-3-2-2-15,-4-2-3 16,-5 2 0-16,-6 6-1 16,-1 5-3-16,2 10 0 15,-3 2 0-15,2 4-1 16,2 2 0-16,0 0-1 0,-1 3-1 15,1 0-1-15,0 0 0 16,0 0 0-16,0 0 6 16,6 28 17-16,3 40 12 15,-9-13 17-15,1 10-2 16,1 1-15-16,-1-1-9 16,5-4-14-16,0-10-9 15,-1-13-40-15,5-11-38 0,-2-15-85 16</inkml:trace>
  <inkml:trace contextRef="#ctx0" brushRef="#br0" timeOffset="248844.6699">3075 10963 1686 0,'8'0'324'0,"23"2"-263"15,2-1-29-15,8-4-68 16</inkml:trace>
  <inkml:trace contextRef="#ctx0" brushRef="#br0" timeOffset="249303.5512">3564 10695 1428 0,'-7'1'220'0,"-16"3"-84"15,0 3-33-15,10 2-51 16,-2 1-18-16,13 2-9 15,3 0 0-15,9-2-5 16,4 0-1-16,6 0-6 16,-2-3-5-16,2-1-2 15,1-2 0-15,-9-4-3 16,2 0-3-16,-12-3-10 16,-2 1-3-16,-6 2 0 15,4 0 4-15,-6 0 7 16,-21 2 2-16,-27 12 17 15,31-1 11-15,12 5 24 16,5 2 11-16,6 1 3 16,5 2-6-16,6-4-11 15,13-1-10-15,2-7-15 16,4-3-5-16,2-9-7 16,0-1-1-16,5-9-39 15,-1-1-27-15</inkml:trace>
  <inkml:trace contextRef="#ctx0" brushRef="#br0" timeOffset="249519.0868">4010 10712 1580 0,'1'-1'326'16,"-1"-2"-116"-16,1 1-125 16,-1 2-33-16,0 0-38 15,0 0-30-15,0 0-131 16</inkml:trace>
  <inkml:trace contextRef="#ctx0" brushRef="#br0" timeOffset="249677.0773">4038 10905 1606 0,'-3'0'447'0,"2"0"26"16,0-1-274-16,1 1-72 16,0 0-91-16,0 0 21 15</inkml:trace>
  <inkml:trace contextRef="#ctx0" brushRef="#br0" timeOffset="271662.9701">19102 8623 424 0,'5'0'385'0,"5"-1"49"16,5-2-220-16,13-3-121 15,4-2-17-15,11 3-11 16,2-2-8-16,-3 4-24 16,-2 0-7-16,-16-1-12 15,-10 2-2-15,-12 1-2 16,-5 2 0-16,-12 2 0 16,-7 2-1-16,-14-2-4 15,-4 1 0-15,-8 2-2 16,3-2-2-16,8 1 0 15,1-2-1-15,10-2 0 16,11 2-2-16,13-3-2 16,8-4 0-16,18 1 11 15,7-1 6-15,16 3 5 16,10 3 0-16,6 3-7 16,-1-1 8-16</inkml:trace>
  <inkml:trace contextRef="#ctx0" brushRef="#br0" timeOffset="273853.9418">18832 8351 899 0,'-6'-3'461'16,"-8"-5"-285"-16,-2 10-76 16,-5 7-8-16,1 14-41 15,1 9-16-15,5 10-14 16,5 2-7-16,4 4-4 15,6 3 1-15,9-2 0 16,5 0 0-16,11-8 9 16,1-10 4-16,7-14 8 15,4-11 8-15,1-18 14 16,-1-13 16-16,-4-20 30 16,-12-6 12-16,-18-8 8 15,-8-1-1-15,-24 3-12 0,0 0-23 16,-10 11-39-16,-2 13-24 15,5 17-25-15,3 10-33 16,15 14 333-16</inkml:trace>
  <inkml:trace contextRef="#ctx0" brushRef="#br0" timeOffset="293015.4312">4465 11630 964 0,'0'2'440'15,"-1"5"-242"-15,-9 10-97 16,6 4-13-16,-3 6-8 16,10 2-5-16,4-3-14 15,2 0-7-15,8-4-16 16,-3-5-3-16,8-3-7 15,-2-5-1-15,3-6-8 16,2-2-4-16,-3-11-1 16,1-4 0-16,-1-8 0 15,-6-3-1-15,0-6-2 16,-2-1-1-16,-4 0-2 16,-3 1-1-16,-9 8 0 15,-4 7 2-15,-2 7 6 16,-1 7 2-16,4 11 1 15,0 2-5-15,3 14-8 0,2 3-3 16,5 13-3-16,2 6-2 16,4 10 0-16,-1 5 0 15,-5 2 6-15,-1 1 11 16,-6-5 20-16,-4 1 8 16,-11-8 5-16,-7-5-6 15,-10-6-9-15,0-10-7 16,1-16-6-16,1-15-2 0,13-21-15 15,0-14-11-15,11-11-28 16,4 0-15-16,5 3-24 16,11 3-20-16,9 15-61 15,2 3-56-15</inkml:trace>
  <inkml:trace contextRef="#ctx0" brushRef="#br0" timeOffset="293644.8962">4908 12050 890 0,'0'-3'501'0,"0"3"-270"16,2 3-60-16,-2-3-53 0,0 0-12 15,0 23-20-15,3 33 1 16,5-19-28-16,-7-2-19 15,-1-1-19-15,1-1-8 16,0-9-5-16,5-2 0 16,1-11-27-16,-1-4-30 15,3-7-112-15,-1-9-137 16</inkml:trace>
  <inkml:trace contextRef="#ctx0" brushRef="#br0" timeOffset="294217.5979">4891 12127 1102 0,'2'-3'344'16,"5"-6"-228"-16,1-2-10 15,5-2-22-15,2 1-7 16,6-1-3-16,4 1-8 15,-2 3-16-15,3 1-7 16,1 9-15-16,-7 2-8 16,-2 12-4-16,-5 6-3 15,-13 3-1-15,-5 1-1 16,-9-1 0-16,-5-3 0 0,-1-3-2 16,-2-4-1-16,7-6-5 15,4-2-1-15,5-7-3 16,2-2-3-16,6-2 1 15,-2 4-1-15,0-1 3 16,9 0 0-16,15 0 0 16,37 6 1-16,-31 7 0 15,-2 5 0-15,-11 4 3 16,-8 1 5-16,-12 5 20 16,-10-3 9-16,-9-2 8 15,-8-8 0-15,-4-10-19 16,3-4-9-16,2-9-35 15,6 1-25-15,4-2-53 16</inkml:trace>
  <inkml:trace contextRef="#ctx0" brushRef="#br0" timeOffset="297968.4299">5465 11673 1341 0,'7'1'228'0,"8"-2"-106"16,8 1 3-16,14 0-21 16,14-3-24-16,10 5-33 15,3-1-17-15,-2 5-24 16,-11 0-12-16,-9 0-60 15,-11 2-61-15</inkml:trace>
  <inkml:trace contextRef="#ctx0" brushRef="#br0" timeOffset="298288.5743">5538 11853 1453 0,'6'1'244'0,"24"3"-58"16,13 2-8-16,12-5-61 15,13 2-35-15,-2-2-45 16,-4-1-13-16,-13 2 393 16</inkml:trace>
  <inkml:trace contextRef="#ctx0" brushRef="#br0" timeOffset="300247.6048">6413 11572 969 0,'-2'0'441'0,"0"0"-243"0,-2 10-35 16,-1 14-39-16,-4 6-14 16,6 13-41-16,5 4-10 15,3-2-26-15,11-4-9 16,2-12-8-16,-3-8-1 15,10-15 1-15,-6-9 0 16,7-13-2-16,3-7-1 16,-4-6-1-16,4 0-2 15,-9-3 1-15,-7 1-1 0,-7 8 7 16,-6 0 6-16,-3 10 7 16,-5 4 2-16,-3 3-5 15,2 4-9-15,1 3-13 16,5 3-5-16,3 5-5 15,2 7-2-15,4 8 1 16,3 8 1-16,1 13 2 16,3 3 2-16,0 9 4 15,-6 2 3-15,-4 1 14 16,-3 2 7-16,-8-1 12 16,-4-1 1-16,-11-5-6 15,-7-8-6-15,-2-21-8 16,-2-12-2-16,7-16-8 15,5-17-15-15,4-15-36 16,10-4-20-16,5-4-42 16,3 7-21-16,14 10-75 15</inkml:trace>
  <inkml:trace contextRef="#ctx0" brushRef="#br0" timeOffset="300797.1422">6876 12163 1562 0,'-2'4'286'0,"-4"9"-122"16,-1 7-31-16,-4 5-46 16,-3 6-18-16,-5 6-20 15,1 2-13-15,2 3-11 16,1-8-8-16,8-9-11 15,0-9 0-15,6-14 1 16,2-4 1-16,2-14-1 0,4-8 0 16,0-9-3-16,4-4-2 15,7-1-2-15,2 1 0 16,1 4 0-16,-2 7 0 16,-11 7 0-16,-1 6 0 15,1 11 3-15,-3 3 3 16,4 13 7-16,-3 3 4 15,-3 10 3-15,9 5-3 16,3 6-5-16,1 3-3 0,3 3-4 16,-3-1-2-16,-2-6-2 15,1-3-8-15,-4-11-25 16,-3-8-16-16,-3-8-38 16,-2-7-47-16</inkml:trace>
  <inkml:trace contextRef="#ctx0" brushRef="#br0" timeOffset="300952.6311">6792 12407 1507 0,'3'0'269'0,"10"-2"-69"16,7-2-31-16,14-1-53 15,1-2-35-15,3-1-46 16,2 3-11-16,-5 3-330 15</inkml:trace>
  <inkml:trace contextRef="#ctx0" brushRef="#br0" timeOffset="301597.0524">7545 11613 1225 0,'1'-6'335'16,"1"-1"-86"-16,-4 3-74 16,2 4-35-16,1 11-38 15,-1 5-26-15,5 18-15 16,2 6-10-16,2 7-23 16,2 4-8-16,2-4-11 15,-3-4 0-15,0-10-5 16,-5-5-13-16,-1-13-48 15,-2-6-35-15,-2-8-119 16</inkml:trace>
  <inkml:trace contextRef="#ctx0" brushRef="#br0" timeOffset="301801.4766">7393 11787 1365 0,'0'0'248'16,"9"-1"-36"-16,9 1-31 16,17-4-53-16,16 0 0 15,17-1-40-15,2-1-17 16,4 4-34-16,-6 0-19 16,-19 1-66-16,-12 1-157 15</inkml:trace>
  <inkml:trace contextRef="#ctx0" brushRef="#br0" timeOffset="302982.5959">8223 11690 1013 0,'-3'-3'441'15,"0"-3"-230"-15,6-3-78 16,4-3-6-16,8-2-41 16,1-4-20-16,10-2-17 15,-1 1-4-15,2 0-8 16,-1 4-1-16,-2 9-7 16,-4 6-1-16,-7 9-1 15,-3 5 1-15,-8 8 1 16,1 6-4-16,-1 7-5 15,-2 4-7-15,0 5-6 16,1-3-1-16,5-4-3 16,3-2 1-16,3-8 1 0,3-5-2 15,1-8 1-15,1-7 0 16,3-7-2-16,-1-3 1 16,-3-6-4-16,-3-1-7 15,1-6-15-15,-5-5-5 16,4-6 0-16,3-2 3 15,-7-5 14-15,-1 0 6 16,-6-1 5-16,-2 2 2 16,-3 3 2-16,0 7 1 15,-1 6 4-15,3 8 3 0,0 9 4 16,1 3 1-16,2 15 3 16,-2 4 6-16,2 15 7 15,3 1 6-15,-3 13 10 16,4-1-5-16,-4-4-11 15,3 2-6-15,2-22-34 16,3-5-34-16</inkml:trace>
  <inkml:trace contextRef="#ctx0" brushRef="#br0" timeOffset="306744.6886">8925 11954 903 0,'-5'0'413'0,"0"5"-239"15,-1 7-77-15,-4 8-25 16,3 5-4-16,-6 1-16 0,1 0 3 16,4-4-4-16,-4-2-3 15,6-5-10-15,0-5-9 16,5-5-10-16,1-8-1 16,0-7-4-16,9-2 1 15,-3-5-6-15,4-1-4 16,3-2 0-16,-8-1-2 15,3-3 0-15,1 6-1 16,-3-3-1-16,-1 3 0 0,3 7 0 16,-4 0-1-16,-2 4 0 15,3 4 0-15,-5 2 2 16,1 4-1-16,-1-3 2 16,2 5 0-16,7 18-1 15,13 32 1-15,-12-31-2 16,2 0 0-16,1-1 1 15,-1-6 0-15,0-2 2 16,2-3 5-16,-6-6-47 16,1-3-49-16</inkml:trace>
  <inkml:trace contextRef="#ctx0" brushRef="#br0" timeOffset="306920.2219">8834 12076 1388 0,'11'-1'209'15,"11"-7"-105"-15,7 2-32 16,3-2-38-16,0 0-14 16,5 7 174-16</inkml:trace>
  <inkml:trace contextRef="#ctx0" brushRef="#br0" timeOffset="307645.0594">9191 12077 662 0,'-3'2'391'0,"-7"3"-104"16,5 3-168-16,-1 5-55 15,1-1-4-15,4 0 4 16,1 1 13-16,8 1-8 16,4-1-3-16,5-4-16 15,5-2-8-15,0-7-12 16,0-1-2-16,3-10-5 16,-5-2-2-16,-4-5-6 15,0 1-2-15,-10-2-6 16,1 3-1-16,-7 3-1 15,1 2-2-15,-2 5-1 16,-3 7-2-16,1 6 0 16,-8 4-3-16,4 5 2 15,4 7-1-15,2 9 0 16,3 5 1-16,-1 9 8 16,-1 3 10-16,-2 4 11 15,-3 1 2-15,-3-7-4 0,5-1-6 16,-8-12-4-16,-1-10-2 15,-3-8 2-15,-11-13 0 16,-1-6-3-16,0-10-2 16,3-6-25-16,2-7-15 15,6-8-49-15,4 1-41 16</inkml:trace>
  <inkml:trace contextRef="#ctx0" brushRef="#br0" timeOffset="307945.8528">9518 11797 1531 0,'2'-2'260'0,"0"-3"-112"0,2 4-63 15,-4 1-45-15,0 0-30 16</inkml:trace>
  <inkml:trace contextRef="#ctx0" brushRef="#br0" timeOffset="308331.8379">9923 11417 1342 0,'0'-2'216'0,"0"2"-115"16,-1 3-5-16,0-3-6 15,0 10-1-15,-2 20-18 16,-1 45-15-16,-1-24-32 16,2 0-10-16,-1 5-9 15,1 0 0-15,5-3-1 0,4-8 0 16,5-13-1-16,9-4 1 16,4-16 1-16,4-4 0 15,1-9 2-15,-3-8-25 16,-1-4-80-16,0-1-92 15</inkml:trace>
  <inkml:trace contextRef="#ctx0" brushRef="#br0" timeOffset="308558.3577">9779 11681 1389 0,'5'0'225'0,"10"-2"-63"15,11-1-29-15,8 0-20 16,7-1-16-16,11-1-25 16,-5-2-14-16,-1 1-28 15,-2-1-8-15</inkml:trace>
  <inkml:trace contextRef="#ctx0" brushRef="#br0" timeOffset="310055.5603">10578 11825 1195 0,'18'3'305'15,"12"3"-173"-15,14-2-43 16,11-1-22-16,3 1-39 16,2-2-8-16,-6 4-10 15,-12-1-11-15</inkml:trace>
  <inkml:trace contextRef="#ctx0" brushRef="#br0" timeOffset="310592.8996">11504 11514 1407 0,'5'-15'223'16,"7"-22"-74"-16,-2-1 8 15,-7-9-39-15,-1 3-14 16,-2 8-18-16,-5 6-16 16,2 17-21-16,-3 8-8 15,0 9-21-15,-2 9-9 16,6 15-11-16,2 7-2 16,8 21-4-16,8 4 1 15,1 1 2-15,3-3 3 0,-3-13 1 16,-2-2-23-16,0-11-98 15,-3-6-76-15</inkml:trace>
  <inkml:trace contextRef="#ctx0" brushRef="#br0" timeOffset="310789.3714">11323 11813 1277 0,'3'-3'274'0,"19"-4"-88"16,13 0-59-16,21 0-47 15,14 4-29-15,9 3-36 16,-2 1-7-16,-8 8-12 0,-8 0-39 16</inkml:trace>
  <inkml:trace contextRef="#ctx0" brushRef="#br0" timeOffset="311207.3847">11393 12097 1484 0,'2'-10'222'0,"6"-9"-92"16,11 1-38-16,13 0-20 16,10 8 0-16,11 8-16 15,0 4-9-15,-6 15-21 16,-16 4-8-16,-19 8 3 16,-12 3 2-16,-20 2 1 15,-5 1-1-15,-12-5-10 16,1-1-3-16,-1-14-4 15,4-4-2-15,7-10-13 16,3-6-11-16,11-3-8 16,8-3 1-16,14-1 7 15,5 0 10-15,14 6 25 0,4 2 10 16,5 10 12-16,2 8 5 16,-3 6 0-16,-3 4-3 15,-9 1-2-15,-5-4-5 16,-2-8-28-16,-3-6-26 15</inkml:trace>
  <inkml:trace contextRef="#ctx0" brushRef="#br0" timeOffset="312065.2193">12351 11790 706 0,'3'-3'500'0,"8"-2"-227"0,-3 0-147 16,2-6-5-16,0 1-18 16,-5-3 3-16,1-1-15 15,-4 0-4-15,-5-2-5 16,-4 0-10-16,-10 0-27 15,-2 2-9-15,-7 5-14 16,-1 2-6-16,-3 5-7 16,-1 2-5-16,6 9-6 15,-2 1-2-15,11 9-3 16,5 2-1-16,5 3 0 16,6 0-1-16,11 0 4 15,1-2 1-15,6-7 2 16,5-3 1-16,3-10 1 15,-1-4 0-15,3-9-3 16,-1-3-2-16,-6-3 0 0,1-1 1 16,-10-1 4-16,-3 3 0 15,-7 3 3-15,-4 0-1 16,-5 8-2-16,-2 5-1 16,-1 3-2-16,2 11-1 15,6 5 0-15,1 5 0 16,4 10 4-16,3 5-2 15,3 10-1-15,2 8 2 16,-7-2 0-16,0 1 2 0,-12-6 9 16,-6-6 4-16,-10-4 5 15,-1-5-1-15,-1-9-4 16,-4-7-3-16,3-14-2 16,0-6 0-16,1-11-29 15,6-6-38-15,4-8-137 16</inkml:trace>
  <inkml:trace contextRef="#ctx0" brushRef="#br0" timeOffset="312620.3244">12868 11179 1118 0,'0'2'388'16,"0"4"-155"-16,-5 11-76 16,-1 4-4-16,-4 13-37 15,-1 7-8-15,0 19-35 16,0 6-19-16,1 1-25 16,4-4-11-16,10-14-13 15,5-4-1-15,15-10-1 16,3-5 0-16,2-8 1 0,-3-6 0 15,4-9-8 1,-5-3-10-16,0-8-38 0,-1-6-34 16,-10-7-150-16</inkml:trace>
  <inkml:trace contextRef="#ctx0" brushRef="#br0" timeOffset="312841.1683">12684 11466 1199 0,'-3'2'317'0,"3"2"-129"16,2 1 3-16,-2-5-19 16,17 3-21-16,55 10-54 15,-20-11-23-15,11-2-44 16,-1-4-3-16,4 5-54 15,-8-1 81-15</inkml:trace>
  <inkml:trace contextRef="#ctx0" brushRef="#br0" timeOffset="313443.6042">13355 11144 1042 0,'-14'-2'398'16,"-10"-4"-250"-16,2-4-23 15,7 2-14-15,6-7-25 16,6 5-21-16,3 0-43 16,4-4-11-16,7 6-11 15,-2-5 0-15,9 8-3 16,3 4-1-16,9 6 0 16,1 2 1-16,-3 2 0 15,-3 9-1-15,-16 5 2 0,-8 10 1 16,-16 7 1-1,-11-3 0-15,-6 3 3 0,3-2-1 16,3-10 1-16,8-4 0 16,8-12 1-16,5-6 2 15,11-4 6-15,7-1 5 16,12-1 2-16,5-2 0 0,6-3-8 16,2-2-3-16,-4 1 5 15</inkml:trace>
  <inkml:trace contextRef="#ctx0" brushRef="#br0" timeOffset="343165.4107">17987 8786 664 0,'2'1'325'0,"-1"5"-109"15,-1 1-79-15,-1 6-70 16,-1 2-21-16,0 2-21 16,3 6-2-16,2 0-2 15,2 3-2-15,0 7-6 16,-5-8-2-16,2 9-3 15,-3 0 1-15,2 6 0 16,3 9 2-16,-4 3 1 16,3 3 2-16,-2-1 4 15,2-3 2-15,-1-1-1 16,0-8 0-16,4 3-3 16,-4 4-2-16,3 2 3 15,-4 6-2-15,0-1-2 16,3 4 0-16,-2-1-5 15,-1 1-1-15,-2 2-1 16,-2 1 1-16,3 4 2 16,-3 5 1-16,0-4 2 0,3-1-1 15,-4-5-3-15,4-3-2 16,4 5-3-16,2 4 0 16,0 5-1-16,-2 0 0 15,-3-4-1-15,-1-2 1 16,0-5 0-16,2 5-1 15,4 10 1-15,-5 6-1 16,2 6 0-16,-3-6 0 0,0-11 0 16,4-7 0-16,-2 2-1 15,2 10 1-15,-2 10-1 16,2 1 1-16,1-9 0 16,-3-9-1-16,-2 2 0 15,0 6 2-15,-3 16-1 16,7 6-1-16,-1-4 2 15,-2-9-2-15,4-7 0 16,-4 1 1-16,1 5-1 16,4 4 0-16,-1 0 1 15,-1-8 0-15,-1 0-1 16,-2 2 3-16,-2 4-1 16,1 9 0-16,-1 2 2 15,-4-7 0-15,5-8 0 16,-2-7 1-16,-1-2 0 15,5 7 1-15,-1 4-3 16,0 3 2-16,5-6 0 16,-3-4-1-16,-1-4 2 0,1 0 0 15,0 16 0-15,-4-1-1 16,-1-7 0-16,2-2-2 16,-5-15-1-16,4 2 1 15,-1 11-1-15,0 8 1 16,2-3 0-16,3-2 0 15,1-15 1-15,-1-7-1 0,0 3 0 16,-2 9 0-16,3 14-1 16,0 3-1-16,4-6 1 15,3-11-2-15,0-12 1 16,0-2 1-16,-1 10-2 16,-4 6 2-16,1 1-1 15,-3 0 1-15,-1-17-1 16,1-1 1-16,-1-2-1 15,-3 4 1-15,2 15-1 16,-2 4 0-16,5 4 0 16,-3-6-1-16,1-14 1 15,2-2-1-15,1-1 0 16,2 6 0-16,2 6 0 16,0 1 1-16,-3-7-1 15,1-3 0-15,1-11 1 16,-1-3-1-16,1 6 0 0,0 2 0 15,-1 4 1-15,0-1-1 16,-2-1 1-16,-1-10 0 16,-1-3 0-16,1-7-1 15,-4-11 2-15,0 2-1 16,-1-3 1-16,0 5-1 16,0 6-1-16,2 0 0 15,3 1 1-15,2-3-1 16,0-4-1-16,-1-1 1 0,1-11-1 15,-4-3 0-15,-1-7 3 16,-2-5 0-16,-3-4 7 16,-1 1 7-16,3-1 8 15,0 0 9-15,-9 5 3 16,-42 23-7-16,30-22-2 16,-5 3-5-16,2-3-3 15,1 1-1-15,5-1-4 16,6-7-2-16,3 1 1 15,6 0-2-15,6-1-6 16,6 7-5-16,14-3-5 16,8-1 0-16,16 8 5 15,16-8 2-15,7 8 3 16,6-4-2-16,-8-4-9 16,-11 4-20-16</inkml:trace>
  <inkml:trace contextRef="#ctx0" brushRef="#br0" timeOffset="344019.1701">17854 8791 861 0,'-3'-7'472'15,"-4"-9"-249"-15,5 4-60 16,2 6-23-16,4 2-5 15,13 9-41-15,13 3-2 16,19 4-13-16,11 3-14 16,13-7-26-16,3-4-11 15,5-7-28-15,1-4-37 16</inkml:trace>
  <inkml:trace contextRef="#ctx0" brushRef="#br0" timeOffset="345165.9127">18498 11998 1097 0,'-2'-7'378'0,"1"-7"-205"16,-3 7-51-16,-2 4-14 15,5 6-37-15,0 9-16 0,2 11-20 16,5 11-2-16,3 17 1 16,2 6 3-16,1 15-1 15,6 3-2-15,-7-2-8 16,-3-1-3-16,-1 1-6 15,-1-1-2-15,-5-9 2 16,1-9 5-16,-2-19 5 16,-1-15 1-16,-3-14 0 15,1-6-4-15,6-12-8 16,0-11-3-16,5-13-10 16,4-7-3-16,8 0-2 15,5 4 0-15,7 9 0 16,0 6 0-16,-5 16 2 15,-1 5 0-15,-5 14 3 16,-4 8 4-16,-5 12 13 16,-3 7 7-16,-1 9 7 0,1 4 5 15,4-7-10-15,2-6-6 16,7-18-11-16,3-8 5 16,-1-16 328-16</inkml:trace>
  <inkml:trace contextRef="#ctx0" brushRef="#br0" timeOffset="348620.6345">4546 12929 1313 0,'0'-6'247'0,"1"-5"-99"16,0 3-3-16,2 6-29 15,-1 6-20-15,0 9-27 16,1 11-8-16,-1 14-7 15,1 7 2-15,0 15-4 16,-1 7-3-16,0 14-11 0,2 3-12 16,0 0-11-16,-1-7-3 15,-2-14-3-15,-1-7 0 16,0-18 0-16,2-7 1 16,0-15 1-16,0-8 2 15,-1-11 3-15,2-10-2 16,3-14-4-16,4-6-6 0,6-6-7 15,2-1-5-15,-1 4-1 16,2 7-1-16,-4 13 2 16,-3 7 0-16,3 11 2 15,-2 2 0-15,3 1 3 16,5 8-1-16,-3 0 3 16,2 4 0-16,-5 5 1 15,-5 1 0-15,-5 4 6 16,-5 4 5-16,-6 0 11 15,0 0 3-15,3-6-6 16,2-3 3-16,14-13-57 16,11-5 229-16</inkml:trace>
  <inkml:trace contextRef="#ctx0" brushRef="#br0" timeOffset="349268.268">5354 13339 1244 0,'5'0'299'0,"-1"0"-127"0,17 1-48 16,8 2-8-16,9 1-55 15,5 0-17-15,2-1-23 16,4 0-6-16,-8 1-5 16,0-2-11-16,-11-2-78 15,-2-1-68-15</inkml:trace>
  <inkml:trace contextRef="#ctx0" brushRef="#br0" timeOffset="349566.0675">5453 13555 1146 0,'0'2'345'0,"4"0"-186"16,4-1-26-16,10 0 5 16,9-1-32-16,6 0-5 15,8 0-27-15,-1 2-15 16,-2 2-13-16,-2 1-12 16,-3 0-12-16,-5-4-4 0,2-4-8 15,-2 2 331-15</inkml:trace>
  <inkml:trace contextRef="#ctx0" brushRef="#br0" timeOffset="351321.7506">6579 13190 510 0,'2'-3'307'15,"5"-4"33"-15,-4 0-101 16,-3-3-106-16,-1 2-18 15,-7 3-1-15,-3-3-5 16,-2 4-21-16,-3 4-11 0,-8 0-26 16,-1 7-2-16,-5 6-10 15,4 4-8-15,6 13-8 16,8 3-7-16,8 17-7 16,4 2-4-16,9 5 0 15,9 6 1-15,10-14 0 16,10-4 2-16,14-18 0 15,-1-19 3-15,10-16 3 16,-1-12 3-16,-10-20 8 16,-2-3 24-16,-23-14 31 15,-14-6 16-15,-24 6 16 16,-17-1-26-16,-23 19-41 16,-3 8-20-16,-4 12-22 15,2 9-3-15,15 6-77 0,8 4-18 16</inkml:trace>
  <inkml:trace contextRef="#ctx0" brushRef="#br0" timeOffset="351755.8551">6809 13190 1297 0,'-10'5'277'0,"-7"4"-88"15,-11 10-51-15,0 9 24 16,-6 16-26-16,-3 7-19 15,1 3-24-15,-1 0-56 16,11-9-27-16,5-10-3 16,9-12-17-16,7-8-23 15</inkml:trace>
  <inkml:trace contextRef="#ctx0" brushRef="#br0" timeOffset="356301.0781">7524 13138 596 0,'0'-6'471'0,"3"-6"-79"16,-1 0-231-16,-2 8-6 15,0 1 2-15,0 7-35 16,0-4-10-16,0 0-20 15,1 24-8-15,9 44-7 0,-1-19-12 16,2 11-21-16,-3 0-4 16,0-1-20-16,-4-9-4 15,2-11-2-15,-2-10-2 16,0-13-14-16,2-10-28 16,1-11-100-16,0-9-79 15</inkml:trace>
  <inkml:trace contextRef="#ctx0" brushRef="#br0" timeOffset="356483.4711">7354 13361 1099 0,'-6'2'406'16,"-5"-1"-176"-16,13 3-59 15,8-2-18-15,21-2-60 16,12 0-20-16,21-5-30 15,13 3-17-15,4 1 0 16,-3 2-25-16</inkml:trace>
  <inkml:trace contextRef="#ctx0" brushRef="#br0" timeOffset="357156.3363">8578 13155 1399 0,'-12'-2'229'0,"-10"-4"-61"15,-5 3-7-15,-3 3-50 16,4 4-21-16,-1 8-39 0,-1 4-20 15,4 7-17-15,-2 4-4 16,9 11 0-16,9 6 0 16,7 7 10-16,8 6 4 15,17-2 2-15,1-5-1 16,20-12-6-16,6-9-3 16,10-19-2-16,6-10 1 15,-6-18 3-15,-6-8 1 16,-11-6 3-16,-14-6 0 0,-16-6 1 15,-9-1-1-15,-19-7-5 16,-9 7-4-16,-10 7-9 16,-2 4-3-16,1 8-16 15,8 3-31-15,3 9-71 16,7 10-60-16</inkml:trace>
  <inkml:trace contextRef="#ctx0" brushRef="#br0" timeOffset="357455.2217">8718 13189 1394 0,'-2'-2'243'16,"-10"0"-41"-16,-1 6-19 16,-9 10-59-16,-7 5-19 15,-5 9-36-15,0 9-12 16,0 5-20-16,7 6-9 16,4-2-16-16,2-5-5 0,7-8-2 15,3-5-1-15,6-8-50 16,4-4-42-16</inkml:trace>
  <inkml:trace contextRef="#ctx0" brushRef="#br0" timeOffset="357769.8555">9060 13354 1553 0,'-3'1'332'0,"-1"3"-68"16,4-2-114-16,-1-4-47 15,1 1-54-15,0 0-41 16</inkml:trace>
  <inkml:trace contextRef="#ctx0" brushRef="#br0" timeOffset="358292.7385">9500 13020 1364 0,'0'-2'237'16,"2"0"-63"-16,1 2-30 15,-3 0-44-15,0 0-14 0,0 0-8 16,2 14-6-16,5 40-20 16,-8-23-14-16,-3 4-14 15,2 4-5-15,2 0 3 16,-1 3 1-16,3-2 4 15,4-2 1-15,2-2-9 16,5-4-4-16,3-7-5 16,2-4-3-16,5-8-1 15,0-4-1-15,4-6-26 16,-1-3-28-16,-4-9-80 16,-2-1-61-16</inkml:trace>
  <inkml:trace contextRef="#ctx0" brushRef="#br0" timeOffset="358503.4149">9366 13230 1421 0,'8'3'243'16,"12"0"-34"-16,8 1-30 15,15-1-31-15,9-1-18 16,12 3-46-16,-2-2-16 16,-8 1-20-16,-5-3-33 0</inkml:trace>
  <inkml:trace contextRef="#ctx0" brushRef="#br0" timeOffset="361030.0196">10219 13466 1476 0,'5'4'247'0,"13"4"-47"16,10-3-40-16,19-6-48 15,12-4-28-15,15-2-52 0,2-3-34 16,-2 5-91-16</inkml:trace>
  <inkml:trace contextRef="#ctx0" brushRef="#br0" timeOffset="361444.1188">10980 13456 1573 0,'9'5'277'0,"24"-2"-151"0,15 3-32 16,20-4-32-16,6 0-14 16,8 2-22-16,-8-4-5 15,-8-2-33-15,-4 0-74 16</inkml:trace>
  <inkml:trace contextRef="#ctx0" brushRef="#br0" timeOffset="361683.2737">11257 12977 1472 0,'-5'-11'265'0,"4"-5"-23"16,-3 6-46-16,4 14-68 15,6 15-28-15,0 14-56 16,0 9-11-16,0 14-17 16,-4 5-10-16,4 13-70 15,1 6 40-15</inkml:trace>
  <inkml:trace contextRef="#ctx0" brushRef="#br0" timeOffset="362057.0245">11151 13668 1514 0,'4'-4'256'16,"7"-4"-79"-16,8-1-57 0,8 5-39 16,3 1-15-16,11 7-34 15,-5 4-9-15,-5 12-10 16,-9 2 0-16,-22 5 3 16,-8 3 2-16,-17 3-3 15,-4 0-6-15,-9-4-32 16,2-3-10-16,7-7-44 15,2-6-17-15,12-8 20 16,2-5 6-16,11-4 39 16,9-2 17-16,11 0 42 15,7-1 13-15,12 7 18 16,-2 0 8-16,4 6-22 16,-2 4-13-16,-2 0-10 15,-1-1-23-15</inkml:trace>
  <inkml:trace contextRef="#ctx0" brushRef="#br0" timeOffset="362744.0588">12110 13357 949 0,'6'-1'471'15,"4"-4"-279"-15,-3 0-33 16,0-5-3-16,-5-5-51 16,2 0-17-16,-7-3-25 15,-6-2-14-15,-8 3-12 16,-10-3-7-16,-8 8-12 15,-4 3-3-15,-1 10-13 0,6 8-6 16,3 8-5-16,5 4-5 16,12 8 3-16,8 1 0 15,12 2 2-15,8-2 2 16,9-9-1-16,3-6-1 16,4-15-12-16,1-3-8 15,2-9-8-15,-1-3-2 16,-6 1 16-16,-3-2 10 0,-8 5 10 15,-4 3 4-15,-1 11 15 16,-6 8 6-16,2 18 11 16,-3 7 3-16,1 12-7 15,-2 4-3-15,-5 0-7 16,-4 1-2-16,-10-6 8 16,-3-3 3-16,-8-12 2 15,-1-3 1-15,-2-17-10 16,0-9-6-16,4-10-18 15,2-10-15-15,6-7-45 16,6-3-17-16,11-4-85 16,2-2-105-16</inkml:trace>
  <inkml:trace contextRef="#ctx0" brushRef="#br0" timeOffset="363075.3726">12442 12924 1452 0,'2'-5'263'15,"8"-3"-29"-15,0 8-26 0,3 10-62 16,3 11-30-16,-1 14-34 15,-3 2-8-15,-5 5-21 16,-4 2-16-16,-6 8-17 16,-1 3-8-16,0 5-7 15,4 0-1-15,7-8-2 16,6-1-1-16,5-19-16 16,3-8-12-16,6-12-40 15,-2-12-22-15,-2-7-58 16,-2-6-60-16</inkml:trace>
  <inkml:trace contextRef="#ctx0" brushRef="#br0" timeOffset="363272.9565">12319 13183 1428 0,'-1'1'270'0,"1"3"19"15,11 1-143-15,13 0-14 16,21 0-46-16,8-2-22 16,18-2-37-16,-1 5-13 15,-10-5-76-15,-2 1-67 16</inkml:trace>
  <inkml:trace contextRef="#ctx0" brushRef="#br0" timeOffset="363723.5438">12979 12803 1469 0,'-2'-4'250'0,"-1"-7"-50"16,3-2-23-16,8-3-39 0,3-3-25 15,10 4-43-15,4 3-8 16,6 8-25-16,-1 7-3 15,2 12-9-15,-4 4-6 16,-12 11 0-16,-6 4 3 16,-18 7 2-16,-17 2 1 15,-9 3-10-15,-3-2-3 16,5-17-3-16,9-3-2 0,13-13-3 16,9-5-2-16,10-3 0 15,11-2 0-15,11 3 2 16,3-4-3-16,5 0-10 15,0 0-14-15,-7-4 6 16</inkml:trace>
  <inkml:trace contextRef="#ctx0" brushRef="#br0" timeOffset="371133.6106">4671 14480 1342 0,'3'0'265'15,"-1"0"-29"-15,4 16-79 16,-2 6-14-16,-2 13-28 16,0 6-24-16,-3 11-37 15,-1 8-19-15,-2 8-17 16,2 1-8-16,2-9-4 0,5-6-1 15,4-11-2-15,6-8-3 16,9-10-1-16,6-3-11 16,5-15-51-16,-1-4-15 15,-6-5-144-15</inkml:trace>
  <inkml:trace contextRef="#ctx0" brushRef="#br0" timeOffset="371330.8493">4517 14867 1614 0,'0'-1'332'0,"9"-3"-155"16,11 0-34-16,20 0-64 15,9-3-25-15,12 0-35 16,1 2-32-16,2 4-379 15</inkml:trace>
  <inkml:trace contextRef="#ctx0" brushRef="#br0" timeOffset="372253.71">5370 14839 1462 0,'17'1'253'0,"4"-1"-58"15,14 0-92-15,7 0-28 16,1 0-51-16,3 0-11 16,-2 1-28-16,-3-1-58 0</inkml:trace>
  <inkml:trace contextRef="#ctx0" brushRef="#br0" timeOffset="372508.1947">5426 14990 1437 0,'8'2'251'15,"9"3"-48"-15,18 5-78 16,6-3-25-16,16-3-49 16,0-2-14-16,-2-5-42 0,-5 0 105 15</inkml:trace>
  <inkml:trace contextRef="#ctx0" brushRef="#br0" timeOffset="374893.016">6275 14826 1287 0,'4'-1'245'16,"4"1"-142"-16,7 20-38 0,5 16-10 15,11 26-11-15,4 16 9 16,-3 10 0-16,0 8-3 15,-9 4-13-15,-5-4-8 16,-2-14-10-16,-5-13-2 16,-1-25-1-16,-1-13 0 15,1-19 5-15,-1-11 6 16,-6-16 2-16,0-13-3 0,-2-16-7 16,-2-13-4-16,-4-23-5 15,-1-9 1-15,-8-18 0 16,-3-12 12-16,-7-25 12 15,0-1-1-15,9 0-7 16,4 10-14-16,18 37-20 16,5 14-3-16,3 32-4 15,6 20-1-15,-2 26-59 16</inkml:trace>
  <inkml:trace contextRef="#ctx0" brushRef="#br0" timeOffset="375471.6729">6575 14270 554 0,'0'0'280'0,"7"0"-23"16,12 1-101-16,30-1-47 16,20 3-36-16,34-1-18 0,18 3-2 15,32 4 12-15,7-2 18 16,25 3 7-16,2-3-2 16,8-2-20-16,9-2-19 15,-6-6-19-15,-2-3-6 16,-16-8-10-16,-18-4 2 15,-19-3-45-15,-10-1-60 16</inkml:trace>
  <inkml:trace contextRef="#ctx0" brushRef="#br0" timeOffset="375967.6323">9041 14269 1362 0,'-1'1'218'0,"0"5"-85"16,0 8-17-16,1 11-4 15,2 12-4-15,1 15-21 16,3 1-5-16,0-1-18 15,-1-8 7-15</inkml:trace>
  <inkml:trace contextRef="#ctx0" brushRef="#br0" timeOffset="377762.4692">6758 15128 1540 0,'2'-2'314'15,"5"-2"-59"-15,19 8-74 16,17-1-31-16,18 1-59 16,16 1-23-16,19-2-35 0,2-3-31 15,-5 0 237 1</inkml:trace>
  <inkml:trace contextRef="#ctx0" brushRef="#br0" timeOffset="378272.0943">7569 15157 1458 0,'0'0'202'15,"6"0"-74"-15,8 3-28 16,22 2-8-16,20 4 4 15,22 0-19-15,14 2-5 16,21-1-20-16,10-3-11 16,6-1-15-16,3-6-4 15,-4-5-46-15,-9-4-47 0,-14-1-116 16</inkml:trace>
  <inkml:trace contextRef="#ctx0" brushRef="#br0" timeOffset="378896.3592">7949 14723 1215 0,'-10'-3'292'0,"-8"-10"-159"16,1-3 4-16,8-6-32 16,6-4-26-16,5-4-24 15,7 0-2-15,13 1 18 16,2 1 13-16,11 14-9 15,4 7-8-15,-1 10-28 16,4 15-7-16,-15 9-3 16,-9 5-2-16,-22 9-2 15,-11 0-2-15,-14 5-9 16,-5-1-1-16,-1 0-11 16,2-5-13-16,2-13-21 15,4-9-11-15,6-16 1 16,5-4 10-16,12-7 13 15,4-1 6-15,12 3-1 16,6 2 1-16,15 5 5 0,5 1 3 16,8 5 2-16,6 2 1 15,-1 0-18-15,-3 0-51 16</inkml:trace>
  <inkml:trace contextRef="#ctx0" brushRef="#br0" timeOffset="379335.1827">8368 14489 1371 0,'-1'-8'278'16,"0"-5"3"-16,5 19-126 16,1 10-18-16,-2 19-48 31,0-18-18-31,-1 1-16 0,2 60-13 0,1 11-19 16,-4-5-4-16,5-35-9 15,0-9 1-15,-2-17 2 16,2-6 2-16,-4-16 4 0,0-4 0 15,-1-12-5-15,2-1-3 16,1-9-9-16,6 0-3 16,6 0-7-16,5-1-3 15,7 10-3-15,3 5 2 16,-5 11 2-16,-2 7 2 16,-4 10 8-16,-7 5 3 15,-5 5 12-15,-2-1 2 16,-4-2 0-16,0-2-2 15,2-4-2-15</inkml:trace>
  <inkml:trace contextRef="#ctx0" brushRef="#br0" timeOffset="380153.9051">8333 15602 1006 0,'6'-4'447'16,"0"-7"-254"-16,2 2-38 15,-1-4-4-15,-4-1-53 16,2 3-15-16,-10-8-14 16,-1 2-7-16,-7 1-10 15,-6 2-6-15,-6 7-14 16,-7 3-8-16,-6 3-14 15,1 2-6-15,8 11-7 16,6 4-2-16,11 7-7 16,5-1 1-16,13 1-1 15,6 2 1-15,9-1 5 16,7-4 1-16,6-6 4 16,-2-9-3-16,0-11-20 15,3 1-8-15,-10-5-9 0,0-2-5 16,-13-6 20-16,-6-4 7 15,-2 0 13-15,-4 1 7 16,6 13 6-16,-2 5 4 16,-6 8 9-16,0 5 7 15,0 11 8-15,1-1-3 16,5 15-7-16,4 4-7 0,-3 11-1 16,0 10 4-16,-4 1 5 15,-2 1 6-15,-9-9-5 16,-3-4-1-16,-13-13-2 15,3-4 0-15,-10-17 2 16,0-11 2-16,1-17-7 16,-5-15-9-16,15-13-33 15,4-6-25-15,14-6-59 16,8 5-19-16</inkml:trace>
  <inkml:trace contextRef="#ctx0" brushRef="#br0" timeOffset="380878.3741">9379 15163 1604 0,'-1'-2'322'16,"2"1"-133"-16,6 1-498 15</inkml:trace>
  <inkml:trace contextRef="#ctx0" brushRef="#br0" timeOffset="401601.3288">1675 16602 1423 0,'0'5'223'0,"2"1"-68"0,2-3-40 15,10 0-4-15,1-13-14 16,1-3-3-16,8-23-27 16,-3-8-9-16,8-15-21 15,1-10-9-15,-1-4-10 16,-3-3-3-16,-5 4-3 16,-3 11-1-16,-8 5-3 15,-6 7 0-15,-4 11-4 16,-5 2-4-16,0 14 0 15,0 9-9-15,-2 14-5 16,7 13-3-16,7 19 1 16,3 7 6-16,8 12 6 15,7 7 1-15,3 5 2 16,3 2-2-16,-2 2 3 16,-6-9 0-16,-5-14 2 15,-1-8 0-15,-4-12 1 16,-3-3 2-16,0-7-14 0,-6-7-24 15,-4-5-107-15,1-7-288 16</inkml:trace>
  <inkml:trace contextRef="#ctx0" brushRef="#br0" timeOffset="401750.8941">1844 16352 1233 0,'0'12'299'16,"6"10"-94"-16,12 2-69 0,23-3-57 15,9-5-16-15,4-5-35 16,0-4-3-16,-10-4-66 16,-10-3-82-16</inkml:trace>
  <inkml:trace contextRef="#ctx0" brushRef="#br0" timeOffset="401931.5749">1635 16270 1706 0,'-13'0'375'0,"-8"2"-209"15,-5 1-65-15,22 4-56 16,4-4-23-16,6 2-25 16,13-2-19-16,13 3-87 15,7 5-196-15</inkml:trace>
  <inkml:trace contextRef="#ctx0" brushRef="#br0" timeOffset="402302.8328">2285 16518 1493 0,'4'4'236'0,"4"2"-84"15,10 5-46-15,11 2-21 16,8-5-14-16,8 0-32 16,-2-9-3-16,-4-6-17 15,-7-5-4-15,-8-5 1 16,-4 0 1-16,-6-3 5 16,-8-1 0-16,-11-1-1 15,-3 2 1-15,-14 1-1 16,-6 5 7-16,-5 7 2 15,-6 6-1-15,2 12-4 16,7 9-11-16,8 12-9 16,9 8-4-16,7 5-1 15,6 2-3-15,10 3 3 16,0-4-1-16,6-9 1 0,0-2-7 16,2-10-67-16,0-6-58 15</inkml:trace>
  <inkml:trace contextRef="#ctx0" brushRef="#br0" timeOffset="402617.9337">3025 16397 1506 0,'0'9'259'0,"-8"15"-84"16,-1 0-19-16,-12 6-44 15,-3-1-28-15,-8-4-40 16,-8-6-11-16,-4-9-15 16,2-7-12-16,8-6-30 15,6-1-6-15,8-8-7 16,4-3 7-16,11-6 15 16,6-2 9-16,10 4 24 15,9 7 13-15,7 11 23 16,6 2 2-16,9 14-11 15,-1 2-2-15,-2 7-14 16,-4 4-4-16,-9 1 4 16,3 3-103-16</inkml:trace>
  <inkml:trace contextRef="#ctx0" brushRef="#br0" timeOffset="403541.4644">4139 17139 1052 0,'5'-13'383'16,"3"-7"-237"-16,7-3-29 16,3-4 7-16,8 8 3 15,2 1-17-15,1 6-35 0,-1 12-11 16,-10 6-27-16,-3 15-7 16,-5 10-8-16,-1 2-3 15,-1 10-7-15,3-3-3 16,2-4-1-16,-4-3-1 15,13-12 0-15,0-5 2 16,-3-8-1-16,0-7-1 16,-6-6 1-16,0-7-1 15,4-9-1-15,2-4 0 0,-1-5-2 16,-9-4-3-16,0 0 0 16,-2 2-1-16,-2 5 0 15,2 7 0-15,-6 3 0 16,-1 7-1-16,-3 8-3 15,3 4 2-15,-2 11-1 16,3 9 2-16,2 4 1 16,-5 1 1-16,1 7 0 15,5 2 1-15,2 0-1 16,6 2 0-16,2-6-28 16,-2-4-39-16</inkml:trace>
  <inkml:trace contextRef="#ctx0" brushRef="#br0" timeOffset="403803.8054">4792 17292 1503 0,'-3'3'254'15,"0"9"-64"-15,1 5-55 16,2 10-32-16,1 7-5 0,2 2-33 16,2 3-13-16,2 0-19 15,-2-7-12-15,2-11-12 16,-2-4-1-16,0-13-51 16,-2 3-54-16,-3-7-186 15</inkml:trace>
  <inkml:trace contextRef="#ctx0" brushRef="#br0" timeOffset="404184.3671">4749 17311 1502 0,'6'-6'257'0,"8"-9"-83"16,8 2-32-16,13 6-49 15,9 2-30-15,0 7-42 0,-5 4-8 16,-15 7-6-16,-11 1 0 16,-6 8-3-16,-5 0 3 15,0 2 0-15,-5-3 3 16,-7-7 2-16,4-4-1 16,-6-7-4-16,12 1-5 15,3-5-5-15,0-2-3 16,-3 3-1-16,0 0 1 0,14 3 2 15,33 17 2-15,-32-2 3 16,-8 4 3-16,-8 5 6 16,-8 1 1-16,-9 4 3 15,-3-2 1-15,-3-9 3 16,-2-6 0-16,3-16-28 16,1-1-24-16,5-11-99 15,9-1-65-15</inkml:trace>
  <inkml:trace contextRef="#ctx0" brushRef="#br0" timeOffset="404520.0887">5479 17073 1546 0,'11'4'266'0,"9"0"-95"15,9 2-60-15,11-3-22 16,2 1-30-16,7 0-41 16,1 1-7-16,-2-4-11 15,-6-2-35-15,-10-4-161 16</inkml:trace>
  <inkml:trace contextRef="#ctx0" brushRef="#br0" timeOffset="404770.7404">5518 17280 1128 0,'7'3'370'16,"15"-2"-113"-16,2-1-79 15,24 0-58-15,4 0 3 16,5 2-43-16,2 4-14 16,-16 0-10-16,-8-1-19 15,-18 2-27-15,-2-3 59 16</inkml:trace>
  <inkml:trace contextRef="#ctx0" brushRef="#br0" timeOffset="406371.3247">6362 17094 1281 0,'11'-11'281'16,"7"-5"-113"-16,7-1-22 15,-1 6 2-15,-4 4-42 16,-2 9-11-16,-2 11-29 16,-2 6-13-16,-6 12-15 15,0 5-5-15,-6 2-8 0,-2 1-5 16,3-3-9-16,3-5-1 16,5-3-2-16,1-7-2 15,7-3-1-15,0-8-1 16,3-14-1-16,4-7-2 15,4-14 0-15,0-6-1 16,0-6 0-16,-2-1-1 0,-6-3 0 16,-4 1 1-16,-4 9 2 15,-5 3 1-15,-5 16 2 16,-4 6 5-16,-12 7 13 16,-2 7 7-16,-3 14 8 15,0 6-5-15,10 13-11 16,2 3-8-16,9-3-9 15,7 2-2-15,10-8-29 16,4-3-36-16,9-8-144 16,-4-8 59-16</inkml:trace>
  <inkml:trace contextRef="#ctx0" brushRef="#br0" timeOffset="406819.9277">7054 17301 1579 0,'-3'6'280'15,"2"10"-150"-15,-1 11-21 16,-4 9-3-16,0 5-13 15,-3 0-22-15,-4-3-11 16,6-9-19-16,1-1-11 0,4-13-12 16,2-11 0-16,3-4-1 15,2-9 1-15,0-13-3 16,2-1-4-16,2-4-6 16,-1-6-3-16,4 3-2 15,1 0 0-15,-1 1-1 16,0 3 0-16,-1 9 0 15,2 5-1-15,-2 11-3 16,0 3 0-16,-2 11-1 16,1 5 2-16,1 8 2 15,1 3 1-15,2 6 1 16,0 3 0-16,0-4 0 16,0 0 0-16,-4-8-20 15,-2-9-23-15,-1-3-72 0,-3-3-51 16</inkml:trace>
  <inkml:trace contextRef="#ctx0" brushRef="#br0" timeOffset="406972.1149">7034 17489 1574 0,'6'0'304'0,"6"-1"-115"16,15 1-118-16,4-4 0 0,12 1-39 15,1-2-39-15</inkml:trace>
  <inkml:trace contextRef="#ctx0" brushRef="#br0" timeOffset="407375.5293">7682 17200 1407 0,'0'0'250'0,"5"3"-25"0,13-2-85 16,13 0-19-16,16 1-36 15,5-2-26-15,10 2-32 16,-7 2-11-16,-3 2-4 16,1-1-33-16</inkml:trace>
  <inkml:trace contextRef="#ctx0" brushRef="#br0" timeOffset="408227.6571">8755 17239 1116 0,'5'-5'336'0,"-1"-7"-224"16,1-2-16-16,-4-2-14 15,-2-5-3-15,-5 0 16 16,-6 0-1-16,-8-1-18 16,-8 2-7-16,-5 4-25 15,1 4-14-15,-3 10-20 16,3 2-7-16,4 12-8 0,4 2-4 16,7 8-1-16,2 2-2 15,8 4 0-15,6 1 1 16,6 1 2-16,9 0 1 15,5-7 4-15,2-4 0 16,6-7 0-16,2-7-5 16,4-8-25-16,0-6-5 15,-2-8-10-15,-6-3 5 16,-2-3 20-16,-2-1 11 0,-10 4 13 16,-1 8 2-16,-10 5 12 15,0 7 8-15,-2 10 14 16,0 5 4-16,-1 12 3 15,3 0 1-15,0 16 6 16,3 5-4-16,-4 6 4 16,-2 4 5-16,-12-4 3 15,-4-5 2-15,-3-7-10 16,-5 0-11-16,-3-12-15 16,-3-5-1-16,-1-14-2 15,1-11 0-15,5-12-6 16,1-5-14-16,10-10-39 15,3-2-25-15,7 2-52 16,7-6-39-16</inkml:trace>
  <inkml:trace contextRef="#ctx0" brushRef="#br0" timeOffset="408797.0409">9137 16632 1133 0,'0'4'356'0,"0"3"-192"16,0 5-24-16,0 7-1 16,1 10-32-16,1 5-18 15,-2 19-22-15,-1 10-11 16,-1 3-25-16,0 4-6 15,2-8-9-15,-2-6-5 16,6-5-3-16,0-8 2 0,8-11 1 16,4-8 0-1,6-6-1-15,6-7-3 0,-2-6-2 16,1-5-8-16,2-8-71 16,-6-4-60-16</inkml:trace>
  <inkml:trace contextRef="#ctx0" brushRef="#br0" timeOffset="409039.5459">8941 16977 1448 0,'14'2'256'16,"10"0"13"-16,20 0-127 16,14 3 15-16,19-2-33 0,-1-2-31 15,-6 0-37-15,-9-2-17 16,-15-3-35-16,-7 0 55 16</inkml:trace>
  <inkml:trace contextRef="#ctx0" brushRef="#br0" timeOffset="416350.4902">9965 17086 1391 0,'8'2'244'0,"8"1"-38"0,14 6-80 15,8-3-32-15,14-2-45 16,0-1-18-16,1-3-37 15,-5 0-36-15,-9 5-170 16</inkml:trace>
  <inkml:trace contextRef="#ctx0" brushRef="#br0" timeOffset="416659.9427">10012 17296 1459 0,'14'2'286'0,"10"2"-2"16,21 2-109-16,8-4-27 15,9 3-78-15,-1-5-20 16,-11-1-75-16,1 1-168 16</inkml:trace>
  <inkml:trace contextRef="#ctx0" brushRef="#br0" timeOffset="417481.3964">11037 16868 1263 0,'-13'-2'284'15,"-12"2"-99"-15,-6 6-33 16,2 9-55-16,-2 4-19 16,6 12-30-16,4 5-2 15,16 10-3-15,5 4-7 16,21 6-13-16,12 1-8 15,13-6-7-15,10-3-1 16,6-20 2-16,5-11 2 0,-4-18 0 16,-4-13 3-16,-12-14 4 15,-10-9 3-15,-15-11 6 16,-7-3 1-16,-19 1 7 16,-6 3 10-16,-15 6 15 15,-14 5 5-15,-2 6-19 16,-6 4-15-16,2 8-36 15,13 7-37-15,4 7-89 16,10 5-36-16</inkml:trace>
  <inkml:trace contextRef="#ctx0" brushRef="#br0" timeOffset="417711.8956">11273 16918 1505 0,'-5'3'282'15,"-3"8"-26"-15,-8 6-69 16,-8 9-59-16,-1 7-25 16,-11 8-50-16,0 7-13 15,0 4-21-15,6-1-9 16,9-9-30-16,6-7-30 15,8-12 172-15</inkml:trace>
  <inkml:trace contextRef="#ctx0" brushRef="#br0" timeOffset="418177.0078">11769 17120 1430 0,'12'1'261'16,"16"4"-6"-16,14-4-100 15,7-1-3-15,11 0-49 16,-1 0-32-16,-4 0-34 16,-6 0-16-16,-12 2 368 15</inkml:trace>
  <inkml:trace contextRef="#ctx0" brushRef="#br0" timeOffset="418934.4552">12608 17197 894 0,'13'-2'463'16,"10"2"-288"-16,-7-8-50 15,-3-5-1-15,-6 2-33 16,-10-10-13-16,-4-1-25 16,-4 6-1-16,-10-4 2 15,3 10 6-15,-11 5-20 16,-2-2-9-16,1 13-21 16,-1 3-9-16,9 9-3 0,3 7-5 15,8 0 1-15,3 3-1 16,8 2 0-16,4-3-2 15,8-8-1-15,4-5-5 16,5-9-7-16,2-5-5 16,2-8-2-16,-1-6 8 15,-1-5 10-15,-1 3 6 16,-3 6 6-16,0 7 2 16,1 14 11-16,-7 7 4 0,3 11 9 15,-5 6 1-15,-6 5 11 16,3 2-2-16,-12-3 5 15,2 0 7-15,-2-4-9 16,-10-3 1-16,-10-4-7 16,-10-9-6-16,-10-13-7 15,0-6-4-15,9-13-21 16,2-3-20-16,13-4-43 16,5-5-29-16,11-4-49 15,7-1-31-15</inkml:trace>
  <inkml:trace contextRef="#ctx0" brushRef="#br0" timeOffset="419268.8744">12899 16712 1436 0,'1'-1'267'0,"3"-1"-20"15,-1 5-82-15,-3-3-11 16,0 0-44-16,-1 20-14 16,-3 43-35-16,1-20-16 0,-2 11-24 15,0 5-8-15,2-4-10 16,1-3 2-16,2-10-1 15,5 0-1-15,6-10 3 16,3-3-2-16,4-8 0 16,4-10-5-16,3-6-36 15,3-6-32-15,4-10-93 16</inkml:trace>
  <inkml:trace contextRef="#ctx0" brushRef="#br0" timeOffset="419491.4064">12787 16958 1345 0,'1'0'282'0,"2"0"24"15,15 2-140-15,13 0-5 16,15 0-57-16,10 5-34 15,6-3-34-15,-6-2-3 16,-10 4-49-16,-9-6-253 16</inkml:trace>
  <inkml:trace contextRef="#ctx0" brushRef="#br0" timeOffset="420358.2565">13649 16991 1094 0,'0'1'388'0,"2"3"-158"16,9-2-40-16,16 5-57 15,5-6-25-15,14-1-58 16,4 0-23-16,1-2-24 15,1-1-28-15,-8 1-110 16,-8-3-128-16</inkml:trace>
  <inkml:trace contextRef="#ctx0" brushRef="#br0" timeOffset="420573.5638">13654 17177 1501 0,'11'0'264'16,"18"2"-58"-16,8-2-56 16,17-2-33-16,5-1-30 15,7 1-45-15,-3 2-4 16,-11 0 366-16</inkml:trace>
  <inkml:trace contextRef="#ctx0" brushRef="#br0" timeOffset="423698.0167">14469 17074 1516 0,'6'1'272'0,"12"3"-55"16,14 4-80-16,20 3-51 16,2-6-22-16,11 3-39 15,-2-6-2-15,-4-1-34 16,2 5-276-16</inkml:trace>
  <inkml:trace contextRef="#ctx0" brushRef="#br0" timeOffset="424324.2214">15406 17151 1300 0,'7'-2'258'0,"7"0"-81"16,2-3-32-16,-2-5-30 16,-3-1-22-16,-5-8-38 15,-5-6-12-15,-9 5-11 16,-6-6-4-16,-12 3-5 16,-5 4 0-16,-10-2-10 0,1 7-2 15,4 16-7-15,3 8-4 16,6 16-7-16,5 2-2 15,9 4-1-15,6 0 2 16,15 2 4-16,7-5 1 16,11-9 3-16,8-3 2 15,5-17 0-15,0-6-2 16,-1-8-5-16,-4-3-4 16,-9-8 1-16,-3 5 2 15,-6 1 4-15,-4 5 1 0,-7 14 13 16,3 7 5-16,-2 22 15 15,-1 5 13-15,2 17 3 16,-7 8 2-16,-10 8-4 16,-1 5 0-16,-19-11 18 15,-2-5 7-15,-11-17 0 16,-8-8-9-16,1-19-25 16,0-13-17-16,8-15-61 15,4-10-45-15,18-5-87 16,1-3 16-16</inkml:trace>
  <inkml:trace contextRef="#ctx0" brushRef="#br0" timeOffset="424852.9571">15807 16849 1394 0,'0'-11'231'0,"0"-2"-55"16,1 12-30-16,6 27-56 15,1 20-13-15,7 24-4 16,5 10 0-16,5 13-6 16,2 3-3-16,-9 12-27 15,-3-1-10-15,-10-18-10 16,-3-20 0-16,1-31 2 15,-5-16 7-15,-3-20 11 16,-2-8 5-16,-1-24-3 16,1-11-9-16,4-31-16 15,3-8-5-15,0-33-4 0,4-11-1 16,-4-27 0-16,-2-8-1 16,0 3-1-16,2 0-2 15,9 29-6-15,3 14 2 16,3 28-4-16,-6 15 4 15,-6 28-41-15,-3 9-42 16,0 17 396-16</inkml:trace>
  <inkml:trace contextRef="#ctx0" brushRef="#br0" timeOffset="425417.5381">15951 16112 1165 0,'15'3'276'0,"17"1"-202"0,8-2-29 16,24 3-7-16,15-2 8 16,30 2 15-16,14 0 12 15,14 2 12-15,-1 1-5 16,-2 1-31-16,-5 5-20 15,-13-5-15-15,-8-2-5 16,-7-1-2-16,-4-3-1 0,-17 0 0 16,7 1 0-1,-10-3 0-15,-10-1-1 16,-3 0-2-16,-14-1-3 0,-25-1-13 16,-6 0-2-16,-19-3-2 15,-11 0 2-15,-7 3 9 16,-2-1 4-16,-2-1 2 15,3-1-2-15,2 3-1 16,0 2-4-16,9 13-9 16,3 11 0-16,7 19 5 15,8 18 10-15,4 20 13 16,0 3 4-16,0-8 18 16,-3-14 16-16</inkml:trace>
  <inkml:trace contextRef="#ctx0" brushRef="#br0" timeOffset="426438.2275">16152 16905 1524 0,'-8'3'259'0,"-5"2"-89"15,10 1-24-15,9 3-13 16,11 1-18-16,23-2-39 16,10-1-15-16,28 2-24 15,8-4-8-15,-7-3-18 16</inkml:trace>
  <inkml:trace contextRef="#ctx0" brushRef="#br0" timeOffset="427029.1418">16968 16688 1307 0,'-15'-3'237'0,"-17"-2"-108"0,-5-3-9 15,1-12-11-15,4-3-18 16,14-5-47-16,5-6-10 15,19 0-12-15,10 4 1 16,16 6 14-16,7 10 2 16,6 18-4-16,5 13-4 15,-13 16-16-15,-2 8-1 16,-24 5 10-16,-19 0 1 16,-22 4 2-16,-17 1-4 0,-9-1-9 15,1-4-8-15,10-17-9 16,11-9-5-16,18-17-8 15,12-5 0-15,15-3 4 16,9-3 2-16,16 5 4 16,7 1 4-16,7 2 1 15,2 6 15-15,-4-1-67 16,-9-1-71-16</inkml:trace>
  <inkml:trace contextRef="#ctx0" brushRef="#br0" timeOffset="427373.2245">17179 16519 1637 0,'1'-2'336'0,"6"6"-195"15,-3 0-3-15,4 22-23 0,0 7-16 16,-6 10-17-16,3 11-3 15,-5 0-28-15,-2 1-13 16,-1-4-18-16,0-7-7 16,3-13-3-16,-3-13 0 15,7-13 2-15,1-11 0 16,3-17-5-16,5-7-1 0,4-7-7 16,3 3-3-1,2 6-1-15,2 10-2 0,-2 14-2 16,-1 5 1-16,-5 17 3 15,0 4 3-15,-2 3 2 16,-1 6 8-16,-7-3-62 16,-3-4-56-16</inkml:trace>
  <inkml:trace contextRef="#ctx0" brushRef="#br0" timeOffset="427658.5167">16770 17100 1403 0,'-7'2'229'0,"-3"-2"-21"0,5 3-49 16,18-2-39-16,9-1 15 15,27 1-45-15,16 1-15 16,20 0-25-16,14-2-15 16,8 2-14-16,3 0-5 15,-9 7-7-15,-11 1-19 16,-29-4-84-16,-12-1-28 0</inkml:trace>
  <inkml:trace contextRef="#ctx0" brushRef="#br0" timeOffset="428571.4781">17101 17596 1433 0,'7'4'189'0,"7"0"-110"16,5-3-2-16,5-6 15 15,-1-7-7-15,2-3-16 16,-6-7-8-16,-7-2-17 15,-4-1-3-15,-10-5 5 16,-8-1 3-16,-10 3 5 16,-2 3-4-16,-6 6-19 0,0 8-6 15,4 11-8-15,-1 8-7 16,5 14-6-16,-4 5-5 16,11 11-7-16,2 0 0 15,11 3 3-15,12-4 3 16,6-11 2-16,7-3 1 15,4-15 2-15,4-4 0 16,-2-14 0-16,-1-2 2 16,-9-6 1-16,-6-5 0 15,-9 2-1-15,-4-7-1 0,-4 4-1 16,-2 3-1-16,1 10-2 16,1 7-3-16,2 8-4 15,-3 7 0-15,5 10 2 16,2 6 1-16,4 10 2 15,6 8 0-15,-2 5 1 16,0 2 1-16,-8 4 19 16,-5-2 20-16,-19-1 32 15,-10-4 14-15,-14-14-10 16,-4-7-16-16,-8-21-29 16,2-13-6-16,4-20-13 15,3-9-13-15,16-6-45 16,13 1 77-16</inkml:trace>
  <inkml:trace contextRef="#ctx0" brushRef="#br0" timeOffset="447701.8875">11417 3505 1145 0,'0'-8'341'15,"0"-3"-194"-15,1-9-25 16,2-7-6-16,1-5-1 15,2-5-3-15,0-5 1 16,-2 8-5-16,0 11-23 16,-3 7-13-16,-1 16-31 15,0 9-17-15,2 17-24 16,1 8-6-16,6 14 0 16,4 5 2-16,-1 0 6 0,2 0 2 15,-5-3 3-15,-2-4 1 16,-3-7 5-16,-6-4 3 15,-11-18 8-15,-7-5 3 16,-8-15-2-16,2-5-1 16,2-8-13-16,8-5-5 15,13-1-9-15,7 4-4 0,13 6 0 16,7 4 0-16,6 11 2 16,5-2 0-16,10 11 2 15,-3 1-2-15,2 3-75 16,-3 3-38-16</inkml:trace>
  <inkml:trace contextRef="#ctx0" brushRef="#br0" timeOffset="448121.497">11580 3006 1286 0,'-8'-4'283'16,"-17"-9"-68"-16,-8 10-24 16,-12 13-73-16,-9 8-15 15,-5 25-48-15,-3 12-21 16,-2 23-16-16,7 18-11 15,20 12-10-15,15 7-1 16,37 5 4-16,17-1 3 16,25-11 2-16,14-9 3 15,15-35 4-15,15-19 2 0,14-36 2 16,-3-17-1-16,-4-31 33 16,-18-23 19-16,-14-31 32 15,-11-13 31-15,-25-6-38 16,-14 1-20-16,-39 10-32 15,-17 6-21-15,-21 14-4 16,-3 12-12-16,1 25-58 16,11 16-50-16</inkml:trace>
  <inkml:trace contextRef="#ctx0" brushRef="#br0" timeOffset="448467.7477">12705 3297 1407 0,'0'3'297'16,"0"-3"31"-16,-2 2-156 15,0-2-27-15,1 0-92 16,-1 0-27-16,1 0-93 15,1 0-3-15</inkml:trace>
  <inkml:trace contextRef="#ctx0" brushRef="#br0" timeOffset="448618.3789">12625 3566 1731 0,'-1'2'449'0,"-1"-3"-188"16,4-1-113-16,-2 1-86 0,0-1-59 16</inkml:trace>
  <inkml:trace contextRef="#ctx0" brushRef="#br0" timeOffset="449215.7822">13262 3576 894 0,'16'14'422'15,"22"17"-226"-15,6-3-75 16,3-12 12-16,-2-7 5 15,-7-15-7-15,-7-4 5 0,-15-23-14 16,-6-4-13-16,-15-11-40 16,-8-8-22-16,-8-9-26 15,-4-6-5-15,0-13-8 16,5 1-3-16,16 7-10 16,12 15-7-16,19 14-7 15,11 12-3-15,8 16 1 16,-1 2 6-16,-1 17-48 15,-3 0-43-15</inkml:trace>
  <inkml:trace contextRef="#ctx0" brushRef="#br0" timeOffset="449412.2899">13289 3303 1760 0,'9'-3'380'16,"23"-2"-304"-16,10 0-13 15,22 2-41-15,10-1-6 16,-3 2-45-16,-7-4-385 16</inkml:trace>
  <inkml:trace contextRef="#ctx0" brushRef="#br0" timeOffset="449621.8402">14095 2548 1657 0,'-7'3'418'16,"-4"3"-113"-16,-17 26-143 15,-4 12-37-15,-14 18-72 16,-3 11-22-16,8 2-47 16,5-2-52-16</inkml:trace>
  <inkml:trace contextRef="#ctx0" brushRef="#br0" timeOffset="449919.2709">14043 3298 1552 0,'3'0'336'16,"4"-1"-74"-16,10-1-93 16,9 0-46-16,10 0-72 15,8 5-17-15,2 3-19 16,-4 3-24-16,-2 8-115 16,-8-5-245-16</inkml:trace>
  <inkml:trace contextRef="#ctx0" brushRef="#br0" timeOffset="450099.31">14027 3429 1744 0,'0'8'425'0,"8"7"-238"0,13 3-23 15,19-7-76-15,8-5-25 16,12 2-24-16,3-3-9 15,-4 0-31-15,1-2 4 16</inkml:trace>
  <inkml:trace contextRef="#ctx0" brushRef="#br0" timeOffset="450518.6534">14719 3418 1385 0,'-6'4'224'16,"6"6"-79"-16,9-1-58 15,31 1-36-15,18 0-12 16,43-3-8-16,19-1-8 15,42-3-5-15,17-2 6 16,16-3 10-16,12 3 2 0,-11-3 1 16,-11-3-7-1,-24 5-59-15,-28-3-29 0</inkml:trace>
  <inkml:trace contextRef="#ctx0" brushRef="#br0" timeOffset="451061.721">15312 2939 1257 0,'6'-6'317'0,"7"-6"-66"16,13 3-111-16,6 0-12 15,8 4-55-15,-1 3-16 16,-6 9-24-16,-6 7-9 16,-12 11-7-16,-10 7-3 0,-10 6-1 15,0 3-3-15,2-2-6 16,8-1 2-16,11-8 3 16,1-5 3-16,5-13 5 15,2-7 2-15,1-10 4 16,0-11-1-16,1-8 0 15,-2-8-1-15,-5-4-3 16,-4-1-3-16,-6 0-2 16,-2 4-2-16,-7 8 7 15,-1 9 6-15,-6 14 5 16,-1 7-1-16,2 15-13 16,4 10-9-16,2 6-2 15,4 4-18-15,7 9-68 16</inkml:trace>
  <inkml:trace contextRef="#ctx0" brushRef="#br0" timeOffset="451596.4005">14863 3749 1340 0,'8'-9'274'16,"7"-5"-60"-16,7 7-55 16,-1 5-17-16,-4 12-42 15,-5 10-4-15,-12 12-17 16,-2 6-17-16,-7 12-29 16,0-1-13-16,8-4-14 15,1-7-2-15,11-10 1 16,9-6 2-16,8-11 2 15,5 0 2-15,2-17 2 16,-1-6 1-16,-3-9-1 0,-2-4 0 16,-8-5-2-16,-4-3-1 15,-6-2-1-15,-4 1 0 16,-6 11 0-16,0 8-2 16,-3 11 1-16,-4 9-1 15,2 19-4-15,1 3 0 16,5 11-4-16,5 0 3 0,7-6-54 15,1 0-39-15</inkml:trace>
  <inkml:trace contextRef="#ctx0" brushRef="#br0" timeOffset="452061.734">15668 3702 1526 0,'0'0'299'16,"-6"0"-61"-16,3 19-109 16,4 14-44-16,0 20-53 15,9 8-13-15,-1 3-11 16,-5-7 0-16,2-12-13 16,-2-8-20-16,1-14-88 15,1-6-67-15</inkml:trace>
  <inkml:trace contextRef="#ctx0" brushRef="#br0" timeOffset="452196.9888">15497 3906 1517 0,'14'3'288'16,"7"0"-64"-16,17 1-132 0,7-4-25 15,15 1-52-15,10 1-39 16</inkml:trace>
  <inkml:trace contextRef="#ctx0" brushRef="#br0" timeOffset="452628.368">16085 3742 1565 0,'2'-4'293'0,"10"-6"-151"16,-3 10-27-16,-1 8-63 16,2 9-18-16,-2 18 5 15,-6 8 6-15,-1 17 9 16,-1 0 3-16,3-8-10 15,8-6-7-15,10-14-20 16,4-6-6-16,8-15-3 16,7-7 2-16,-5-17 0 15,3-6 2-15,-10-14 3 16,-3 0-1-16,-8-9 0 16,-11-6-1-16,-6 3-7 15,-2 4-4-15,-1 18-5 0,-2 15-4 16,1 20-6-16,-1 10 0 15,4 14-1-15,1 6 1 16,7 4-10-16,2 0-12 16,2-3-79-16,1 0 301 15</inkml:trace>
  <inkml:trace contextRef="#ctx0" brushRef="#br0" timeOffset="452933.6001">16652 4045 1544 0,'-1'7'280'16,"-6"1"-108"-16,10 9-91 15,6 4-28-15,4 6-7 16,5 8 1-16,-1-3 3 16,-1 5-7-16,-5-4 9 15,-8-2 14-15,-13-3 17 16,-10-11 9-16,-7-12-24 0,-2-10-27 16,5-22-65-16,10-9-53 15,10-13 206-15</inkml:trace>
  <inkml:trace contextRef="#ctx0" brushRef="#br0" timeOffset="453363.7626">16919 3514 1393 0,'15'11'272'16,"13"10"-38"-16,5-6-38 16,-4-9-12-16,-6-11-51 0,-10-8-15 15,-2-14-16-15,-5-5-8 16,-3-9-24-16,-1-7-14 16,-3-12-23-16,1-3-8 15,1-9-14-15,2 1-6 16,5 3-17-16,4 2-10 15,8 7-52-15,7 10-28 16,5 14-67-16,1 10-32 0</inkml:trace>
  <inkml:trace contextRef="#ctx0" brushRef="#br0" timeOffset="453543.9274">16937 3222 1558 0,'8'-1'355'15,"7"-2"-23"-15,21 3-214 16,7 3-29-16,20 5-58 16,4 3 0-16</inkml:trace>
  <inkml:trace contextRef="#ctx0" brushRef="#br0" timeOffset="459532.1512">17677 3274 1491 0,'12'0'277'16,"10"-1"-50"-16,20-2-101 16,11-1-29-16,17 1-60 15,-4 0-13-15,-7 6-41 16,-7 1-37-16,-21 1-149 16</inkml:trace>
  <inkml:trace contextRef="#ctx0" brushRef="#br0" timeOffset="459721.9237">17722 3424 1387 0,'-3'5'267'0,"-1"2"-23"15,18-2-83-15,14 3-29 16,21-5-52-16,8-2-22 15,13 1-20-15,-4-4-30 16</inkml:trace>
  <inkml:trace contextRef="#ctx0" brushRef="#br0" timeOffset="460160.5519">18464 3412 1415 0,'5'4'211'0,"9"-3"-87"16,31 0-62-16,18-3 5 0,47 2-8 15,18 0 3-15,0 2 26 32,-63-1 4-32,-1 1-21 0,204 6-17 0,-3-6-38 15,-11 4-10-15,-122-7-17 16,-17-2-27-16,-24-1-137 16</inkml:trace>
  <inkml:trace contextRef="#ctx0" brushRef="#br0" timeOffset="460723.8234">19061 2828 1513 0,'3'-7'244'0,"17"-4"-110"15,1 1 1-15,0 7-36 16,5 4-6-16,-11 11-37 16,-5 6-17-16,-10 11-21 15,-2 4-5-15,-5 9-7 16,1-2-3-16,6-4 0 16,6-3-1-16,11-6-1 15,4-5 2-15,10-6 1 16,5-5 0-16,3-9 0 15,0-6 2-15,-4-12 1 16,-3-8 2-16,-12-13 2 16,3 1-1-16,-13-10 0 15,-5 0 1-15,-3 3 0 16,-10 3-1-16,-2 17-1 16,0 11-3-16,1 20-4 0,2 8 1 15,7 20-3-15,9 7-1 16,2 3 0-16,6 0 0 15,4-4-18-15,-7-4 308 16</inkml:trace>
  <inkml:trace contextRef="#ctx0" brushRef="#br0" timeOffset="461353.9763">18507 3822 1269 0,'8'-12'313'0,"6"-7"-24"15,4-1-150-15,2 3-7 16,3 6-28-16,2 9-17 16,1 10-28-16,-5 8-11 15,-7 14-21-15,-5 4-5 16,-9 12-9-16,0 0-4 0,0-2-5 16,2-2-1-16,4-13 0 15,7-6-2 1,6-12 0-16,0-10 1 0,9-6-1 15,-1-5 0-15,2-9 1 16,0-8 0-16,-3-7 2 16,-3-4-1-16,-7-7 0 15,-2 5 1-15,-10 1 1 16,-4 4 0-16,-5 17-2 16,-1 10-1-16,-1 17-1 15,2 8 0-15,-2 18-1 16,6 10 0-16,4 3-2 15,4 4 2-15,8-6-54 16,-1-8-38-16</inkml:trace>
  <inkml:trace contextRef="#ctx0" brushRef="#br0" timeOffset="461658.3162">19317 3757 1493 0,'1'-4'290'16,"0"-4"-58"-16,-1 10-70 15,0 8-29-15,0 18-62 16,2 9-16-16,4 12-25 16,2 4-11-16,1-4-12 15,-1-8-1-15,0-15-27 16,-2-3-35-16,-3-13-82 16</inkml:trace>
  <inkml:trace contextRef="#ctx0" brushRef="#br0" timeOffset="461803.4364">19215 3919 1607 0,'14'1'337'0,"22"2"-168"0,9 1-37 16,16-2-90-16,-2-1-18 16,-4 0-74-16,-7 2-17 15</inkml:trace>
  <inkml:trace contextRef="#ctx0" brushRef="#br0" timeOffset="462118.4294">19719 3675 1250 0,'3'-5'305'0,"7"-2"-93"16,-2 2-17-16,-4 17-56 15,2 11-20-15,-2 22-42 16,-3 12-16-16,-1 15-27 15,-1 5-7-15,-1-6-13 16,1-3-5-16,4-13-87 0,0-14 107 16</inkml:trace>
  <inkml:trace contextRef="#ctx0" brushRef="#br0" timeOffset="462579.6807">20056 3754 1452 0,'5'-3'266'15,"3"-1"13"-15,4 11-183 16,-2 5-17-16,-5 13-19 16,-3 5 0-16,-7 10-2 15,-1 1-4-15,3-2-23 16,3 0-7-16,9-14-9 16,4-4-4-16,8-10 0 15,2-5 1-15,4-13-2 16,-3-3 1-16,0-4 0 15,-3-10-1-15,-4-3-1 0,-3-4-1 16,-6-8-2-16,-4 0-1 16,-3 9-3-16,-1 10 0 15,-5 14-1-15,0 12-1 16,1 15 0-16,2 9-1 16,3 11-1-16,3 2 1 15,4 5-17-15,0-1-27 0,-1-6-85 16,3 3-54-1</inkml:trace>
  <inkml:trace contextRef="#ctx0" brushRef="#br0" timeOffset="462866.0291">20437 4052 1326 0,'3'4'273'0,"0"2"-33"15,-3 6-92-15,5 9-82 16,-5 2-4-16,0 13-5 0,3 4-4 15,-3 2-10-15,4-2-9 16,1-9-80-16,-1-7-65 16</inkml:trace>
  <inkml:trace contextRef="#ctx0" brushRef="#br0" timeOffset="463284.8446">20433 4077 1601 0,'4'-4'304'0,"7"-6"-172"16,1 0-19-16,11 4-44 15,7 6-18-15,6 5-24 16,0 2-13-16,-7 1-8 16,-9-2-2-16,-9 6 0 15,-9-2 1-15,-12 7-18 16,-8-4-7-16,-4 0-11 16,1-4 1-16,6-6 15 15,7 3 1-15,10-6 5 0,6 2 0 16,11 3 1-16,3 0 7 15,3 6 5-15,-1 2 2 16,-14 4-2-16,-7 4 13 16,-17 4 17-16,-13 1 2 15,-9-3 1-15,3-6-16 16,2-16-58-16,5-6-118 16</inkml:trace>
  <inkml:trace contextRef="#ctx0" brushRef="#br0" timeOffset="463632.4478">20933 3638 1521 0,'0'-6'307'15,"2"2"-60"-15,-2 5-42 16,0-1-95-16,3 31-43 15,8 86-28-15,1-30-8 16,-4 6-13-16,-1 0 0 16,-6-18-26-16,3-10-39 15,1-24-69-15</inkml:trace>
  <inkml:trace contextRef="#ctx0" brushRef="#br0" timeOffset="464172.5113">20208 3462 1302 0,'1'1'269'15,"4"2"-99"-15,19-2-42 16,13-1-15-16,32 0-37 16,12 0-14-16,21 0-7 15,10-1-11-15,-5 4-14 16,-5 5-4-16,-27-2-31 16,-18 1-24-16,-24-2-32 15</inkml:trace>
  <inkml:trace contextRef="#ctx0" brushRef="#br0" timeOffset="464666.6882">21416 3595 1396 0,'5'4'226'0,"4"3"-69"16,5-2-4-16,-7-9-25 15,-2-5-1-15,-5-12-1 16,-2-5-12-16,0-11-31 15,-2-6-12-15,2-12-30 16,0-12-15-16,3-6-18 16,1-4-4-16,13 10-8 0,1 10-5 15,8 8-13-15,8 14-14 16,-4 5-58-16,2 7-34 16,2 13-144-16</inkml:trace>
  <inkml:trace contextRef="#ctx0" brushRef="#br0" timeOffset="464872.4126">21300 3249 1555 0,'-4'1'304'0,"2"1"-108"16,8-1-61-16,-6-1-65 15,30 3-30-15,49 0-16 16,-24-3-4-16,10-1-76 16,3-2 56-16</inkml:trace>
  <inkml:trace contextRef="#ctx0" brushRef="#br0" timeOffset="465411.9086">22067 3230 1496 0,'4'-13'240'15,"4"-8"-104"-15,10-1-67 16,2 5-23-16,6 6-9 16,3 3-4-16,0 9-10 15,6 8-10-15,-5 9-13 16,-4 0 0-16,3 4 3 0,-8-5 2 15,4-7 3-15,0-2 3 16,-3-15 7-16,0-5 2 16,-11-5 7-16,-3-5 1 15,-8 1-5-15,0 2-13 16,-7 4-50-16,-1 11-54 16</inkml:trace>
  <inkml:trace contextRef="#ctx0" brushRef="#br0" timeOffset="465626.3671">22040 3523 1579 0,'10'-2'311'0,"21"-4"-130"15,12 5-16-15,15 0-68 16,6 3-33-16,-2 7-39 16,-3 1-4-16,-15 2-21 15</inkml:trace>
  <inkml:trace contextRef="#ctx0" brushRef="#br0" timeOffset="471754.0457">23285 3056 587 0,'6'0'461'0,"3"-1"-110"0,0-2-214 16,-4-4-18-16,-3-1-3 15,-4-2 1-15,-11 4-21 16,-2 1-19-16,-15-3-31 15,-3 6-12-15,-5-1-23 16,2 3-6-16,8 7-9 16,5 1-3-16,7 4-4 15,4-3 0-15,3 2 6 16,2 1 1-16,1-2 2 16,2 5 1-16,0 0 1 15,2-4 3-15,2 0 2 16,1-4 2-16,4-2 3 15,-2-3 1-15,5-4 8 16,4 2 0-16,6-6-3 16,5 4-3-16,10 2-10 15,7 7-3-15,8 12-3 16,2 5-1-16,-10 10 1 16,-11 2 2-16,-29 2 25 0,-2 4 16 15,-27-4 24-15,-7-3 6 16,-10-17-16-16,-8-8-12 15,6-16-21-15,5-10-11 16,18-8-41-16,10-3-29 16,16 3-98-16,9 4-80 15</inkml:trace>
  <inkml:trace contextRef="#ctx0" brushRef="#br0" timeOffset="472203.7795">23472 3001 1485 0,'7'2'213'0,"11"4"-125"15,11-4-29-15,12 1-16 0,5-5-13 16,2-4-7 0,-1 4-5-16,-14-7-4 0,-6 3 1 15,-14 1 2-15,-9-6 1 16,-4 5 0-16,0 1 5 15,-13 4 12-15,4 3 13 16,-2 12 6-16,-3 5-4 16,10 15-20-16,1 4-11 15,3 7-11-15,2 1-3 16,3 0-2-16,-2-2 2 0,2-11 0 16,4-5 1-16,-2-12-17 15,-2-6-30-15,-2-7-96 16,-4-6-102-16</inkml:trace>
  <inkml:trace contextRef="#ctx0" brushRef="#br0" timeOffset="472369.4617">23544 3225 1529 0,'-1'-6'280'0,"6"-2"-86"16,7 0-68-16,25 3-54 15,14 2-30-15,12 1-22 16,8 2-6-16,-9 0-22 16,-4 3 426-16</inkml:trace>
  <inkml:trace contextRef="#ctx0" brushRef="#br0" timeOffset="472908.6347">24050 3233 1101 0,'4'-10'369'0,"7"-10"-196"16,-3-2-45-16,3-5-22 15,-2 2-5-15,-2 0-7 16,0 3 2-16,-4 3-9 15,0 4-16-15,-2 9-27 16,-2 5-14-16,1 10-26 16,0 9-7-16,0 7-2 15,3 3 0-15,0 9 7 0,3 1 5 16,-5 4 7-16,1 2 2 16,-6-1-2-16,-2-4-1 15,-3-10-1-15,-6-4 1 16,-6-13 3-16,-1-5 2 15,2-7-6-15,2-3-4 16,14 0-14-16,4-3-6 0,11 6-2 16,10 0 0-16,11 5 5 15,9-2 6-15,8 1-42 16,2-4-42-16</inkml:trace>
  <inkml:trace contextRef="#ctx0" brushRef="#br0" timeOffset="473312.5449">24691 2850 1432 0,'-3'-4'227'15,"-5"2"-77"-15,1 7-38 16,1 22-63-16,1 10-16 0,7 20-9 16,-1 5 5-16,5 3 2 15,2 1-5-15,-3-4-2 16,0-7-4-16,0-10-10 16,-3-12-21-16,3-12-78 15,-1-11-64-15</inkml:trace>
  <inkml:trace contextRef="#ctx0" brushRef="#br0" timeOffset="473542.0822">24842 2872 1578 0,'-1'-4'291'0,"2"4"-162"16,-1 5-43-16,0-5-39 15,2 17-4-15,2 52 12 0,3-21 6 16,-4 8-9 0,7 2-8-16,-3 3-15 0,2-2-9 15,-3-6-25-15,-6-8-15 16,4-12-48-16,-5-12-37 16,3-13-105-16</inkml:trace>
  <inkml:trace contextRef="#ctx0" brushRef="#br0" timeOffset="473685.7429">24707 3182 1479 0,'9'0'216'0,"16"0"-118"16,6 0-46-16,9-1-33 15,3-2-62-15</inkml:trace>
  <inkml:trace contextRef="#ctx0" brushRef="#br0" timeOffset="474090.8338">25021 3130 1500 0,'7'-2'226'15,"10"-2"-136"-15,4 2-14 16,6 7-30-16,-1-2-6 16,-2 3 3-16,-5 2-3 15,-8 2-8-15,-8 1 4 16,-8 5-3-16,-4 1-4 0,-11 2-6 15,2 1-5-15,-4 1-8 16,3 3-1-16,11-1 3 16,5-2 1-16,10-7 3 15,4-5 0-15,12-5 10 16,4-1 6-16,9-1 10 16,-2-3 0-16,-2 0-9 15,-3-4-8-15,-6 1-13 16,-9 0 0-16,-2 1-41 15,0-2 401-15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4T10:20:08.19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23158 14385 1447 0,'1'-6'222'0,"0"-9"-62"16,0 4-2-16,1 8-31 15,-2 3-4-15,0 10-32 16,0 9-13-16,-3 15-18 15,4 16-9-15,4 21-9 16,1 16-6-16,-3 13-12 16,0 3 0-16,-5-7-14 15,-1-4-1-15,1-7-2 0,-4-10 0 16,1-14 1-16,2-8-1 16,-1-22 1-16,2-8 0 15,2-11-1-15,0-9 2 16,2-8-3-16,0-4-1 15,-2-7 2-15,0-1-2 16,-5-4-1-16,0 0 0 16,-2 2 0-16,-1-3-1 0,-2-1 1 15,0 2-1-15,2 5-3 16,2 7-1-16,3 9-6 16,2 0-1-16,4 18 0 15,0-1 2-15,6 11 3 16,2 1 2-16,0-6 1 0,5 2 1 15,-3-11 6-15,0-2 6 16,-1-12 15-16,0-8 10 16,4-7 3-16,1-2-5 15,2-4-14-15,2 0-10 16,-6-2-23-16,0-1-36 16,-2 7-374-16</inkml:trace>
  <inkml:trace contextRef="#ctx0" brushRef="#br0" timeOffset="611.6607">23447 15440 1042 0,'5'-3'423'0,"7"-11"-185"16,-3 1-37-16,8 5-46 15,-1-1-8-15,-1 7-41 16,0 4-16-16,-8 10-22 16,0 4-7-16,-7 7-7 15,0 2-6-15,-2 4-17 16,-3-2-7-16,4-1-11 15,0-5-3-15,3-6-3 16,6 6-2-16,4-10 1 16,0-4-1-16,6-13 0 15,-1-9-1-15,1-14-2 16,3-2-1-16,2-2-10 16,-4-5 0-16,-2 8 0 15,-4 2 1-15,-8 15 10 16,-2 5 2-16,-3 11 5 15,-1 6 7-15,-3 9 13 16,3 8 5-16,1 6 2 16,6 7-5-16,1-2-14 0,5 0-5 15,1-6-9-15,1-7 0 16,-2-5-24-16,-6-10-37 16,1-6-105-16,0-1 249 15</inkml:trace>
  <inkml:trace contextRef="#ctx0" brushRef="#br0" timeOffset="924.087">23867 15590 1478 0,'-1'0'254'0,"3"6"-25"15,-6-3-43-15,2-3-39 16,1 0-14-16,0 21-51 16,3 37-15-16,8-25-25 15,-6-10-10-15,1 0-18 16,-4-8-5-16,-1-9-16 15,1 5-24-15,1-10-75 16,3 0-51-16</inkml:trace>
  <inkml:trace contextRef="#ctx0" brushRef="#br0" timeOffset="1392.7313">23854 15603 1598 0,'3'-5'316'0,"9"0"-147"15,2-4-16-15,8 6-50 16,6 2-26-16,-3-4-41 16,3 9-12-16,-6-3-11 15,-6 5-4-15,-10 5 1 16,-8 2 1-16,-8 10 2 16,-6 0 1-16,-6-2-2 15,-1-5 0-15,6-7-6 16,4-4-2-16,11-2-9 15,4-1-1-15,5 0-2 0,-7-2 0 16,4 1 6-16,17 6 1 16,28 18 8-16,-35-11 13 15,-13 3 19-15,-2 4 3 16,-13-1 0-16,-1-3-7 16,-11-10-30-16,-1-10-36 15,1-14-140-15,6-2-46 16</inkml:trace>
  <inkml:trace contextRef="#ctx0" brushRef="#br0" timeOffset="2087.3876">23543 15165 1099 0,'-5'-2'408'0,"2"3"-126"15,3-1-55-15,0-1-72 16,5-1-20-16,25 1-54 16,51-5-23-16,-22 5-31 15,0-2-9-15,-11-5-11 16,-7 5-3-16,-15-5-6 15,-4 5-11-15,-2 4-23 16,-6-3-16-16,-12-2-21 16,-2-4 1-16,-12-1 14 15,-3 1 15-15,-4-2 28 16,2 2 7-16,3 2 7 16,3 1 1-16,14 5 3 15,0 1 4-15,6 4 14 0,5-3 5 16,1 2 6-16,4-3 2 15,-2 6 36-15,-2-1 12 16,-6 7 27-16,-8 6 13 16,-12-3-34-16,4 6-20 15,-8-3-30-15,-1-1-20 0,8 0-457 16</inkml:trace>
  <inkml:trace contextRef="#ctx0" brushRef="#br0" timeOffset="20359.7908">10527 14412 1023 0,'-4'-3'423'16,"-5"-2"-244"-16,-5 11-36 16,-8 8-3-16,-5 18-16 15,-5 10-15-15,4 30-22 16,2 6-6-16,7 32-8 15,10 5 1-15,10 3-8 16,8 4-8-16,19-24-28 16,4-9-10-16,3-27-10 0,5-11-39 15,-1-26-74-15</inkml:trace>
  <inkml:trace contextRef="#ctx0" brushRef="#br0" timeOffset="21047.1353">11000 14648 1210 0,'-4'-3'303'16,"0"-1"-138"-16,0 6-19 15,4-2-23-15,0 13-9 16,11 60 3-16,-3-25-5 0,-4 9-19 16,3 5-15-16,-2-1-34 15,-3-6-10-15,3-13-15 16,-4-12-2-16,1-13-1 16,-2-3 3-16,-2-14 2 15,2-7 0-15,5-8-6 16,3-11-4-16,8-3-8 15,0-2-2-15,5 1-2 16,2 7-2-16,3 12 0 16,2 7-2-16,-6 4 1 15,1 15 1-15,-9 1 2 16,-2 6 2-16,-2 11 2 16,-7-6 3-16,-2 1-1 15,-1-1 9-15,1-11-61 16,3 0-55-16,2-3-401 15</inkml:trace>
  <inkml:trace contextRef="#ctx0" brushRef="#br0" timeOffset="21453.2827">11735 14771 1300 0,'-1'0'276'0,"-1"2"-64"15,-2 1-27-15,3-3-51 16,0 0-15-16,-16 19-45 15,-44 31-15-15,27-29-27 16,1 1-9-16,5-7-12 16,5-3-3-16,9-3-3 15,3-3-2-15,5-4-1 16,4 0-3-16,6 3-1 16,7-2 0-16,9 8 9 15,4 1 11-15,3 1 13 16,3 6 2-16,1 0-5 15,-1 3-6-15,-1-6-8 0,-4-2-1 16,-5-5-72-16,0-5 2 16</inkml:trace>
  <inkml:trace contextRef="#ctx0" brushRef="#br0" timeOffset="21953.1648">12202 14825 1397 0,'-8'-5'230'0,"-9"1"-69"0,-5 0-8 15,-7 6-53-15,3 6-26 16,-3 9-33-16,4 1-15 15,7 7-15-15,2 2-5 16,13 2 6-16,4 0 4 16,14-1 4-16,11 3 7 15,11-7 11-15,4-7 5 16,-1-9-2-16,6-2-4 16,-9-12-9-16,-5-7 5 15,-8-12 20-15,-13-7 10 0,-12 0 7 16,-11-2-13-16,-11 2-27 15,0 0-10-15,-7 2-17 16,3 6-24-16,4 6 330 16</inkml:trace>
  <inkml:trace contextRef="#ctx0" brushRef="#br0" timeOffset="22343.7272">12727 14502 1530 0,'1'7'291'0,"-1"2"-70"0,-1 14-99 16,0 1-32-16,1 14-44 15,-1 9-10-15,4 11-22 16,-1 7-5-16,-1-4-1 16,12-2 3-16,-4-17-70 15,1-9-29-15</inkml:trace>
  <inkml:trace contextRef="#ctx0" brushRef="#br0" timeOffset="22531.1536">12738 15183 1757 0,'-1'-3'494'0,"8"1"-167"16,-5-2-183-16,-2 3-41 15,0 0-72-15,0 0-20 16</inkml:trace>
  <inkml:trace contextRef="#ctx0" brushRef="#br0" timeOffset="23046.6576">13225 14413 1381 0,'8'5'244'15,"10"11"-37"-15,9 10-30 16,14 22-35-16,2 7-5 16,-5 18 1-16,-10 18 4 15,-29 14-18-15,-17 4-14 0,-16 10-47 16,-4-19-25-16,1-16-20 16,3-10-2-16,12-30 1 15,9-7-17-15,3-23-47 16,1-12-55-16</inkml:trace>
  <inkml:trace contextRef="#ctx0" brushRef="#br1" timeOffset="146802.1264">14482 10768 1459 0,'-21'12'251'0,"-17"14"-72"16,-4 27-27-16,-4 18-12 16,6 38-26-16,9 16-13 15,13 28-19-15,14 6-16 16,14-1-24-16,7-10-11 0,13-30-14 15,5-18 1-15,12-32-41 16,4-17-51-16,14-18-153 16</inkml:trace>
  <inkml:trace contextRef="#ctx0" brushRef="#br1" timeOffset="147646.0296">14993 10942 1426 0,'-15'3'207'0,"-16"4"-79"15,5 7-22-15,4 7-43 16,7-4-20-16,11 3-32 16,6-1-5-16,10-8 1 15,7 0 1-15,4-4 0 16,4-1 0-16,-2-5 3 16,-6-7 0-16,-6 2 1 15,-7-1 1-15,-11-1 0 16,-4 9-2-16,-10-1-4 15,-5 3-5-15,-1 6 1 16,1 3-2-16,5 7 1 16,4 1 1-16,13 4-1 15,4-3 1-15,11-6 0 16,4-3 2-16,7-10 2 0,5-4 1 16,1-10 2-16,1-4 1 15,-7-5-2-15,2-2-1 16,-8 6-3-16,-2 4-1 15,1 7-4-15,-8 4-2 16,-2 7-1-16,-3 5 2 16,-1 5 1-16,4 5 2 15,-3-4 2-15,4-1 0 16,-2-8 1-16,-5-8 2 0,4-7-1 16,-2-7-2-16,0-12-3 15,-2-3-1-15,7-4-4 16,0-1 0-16,5 2 0 15,5 4 1-15,-2 8 0 16,-1 5 2-16,0 15 1 16,-1 2 3-16,-1 9 6 15,-1 4 3-15,0 4-2 16,-2 4-1-16,2 3-4 16,-1 0 0-16,2-7-9 15,2-4-29-15,-1-7-117 16,0-4-149-16</inkml:trace>
  <inkml:trace contextRef="#ctx0" brushRef="#br1" timeOffset="147817.523">15534 10975 1497 0,'6'-2'276'0,"1"1"-46"0,-4 5-6 15,0 22-55-15,-7-4-29 16,5 11-44-16,4 1-27 15,-2-7-39-15,8 1-8 16,3-11-71-16,-2-5-53 16,8-11-212-16</inkml:trace>
  <inkml:trace contextRef="#ctx0" brushRef="#br1" timeOffset="148176.8817">15668 11018 1332 0,'4'0'285'16,"4"-2"15"-16,12 4-185 16,7-3-17-16,6 1-41 15,2-1-16-15,-2-6-20 16,1 7-7-16,-10-8-31 15,0 7-37-15,-7 4-80 16,-8-5-40-16,-9-1-11 16,-6 1 47-16,-9-5 64 0,1 7 39 15,-1 5 74-15,2 2 24 16,3 3 40-16,2 5 24 16,3 9-2-16,0 2-13 15,7 4-42-15,1 1-13 16,4-5-28-16,3 2-11 15,2-6-14-15,2-4-38 16,2-7-187-16</inkml:trace>
  <inkml:trace contextRef="#ctx0" brushRef="#br1" timeOffset="148473.5818">16236 11068 1478 0,'-2'11'284'15,"-4"4"-33"-15,-8 5-76 16,-2 2-37-16,-5-5-64 16,4 2-22-16,-7-9-29 15,5-3-9-15,2-11-5 16,0-3-6-16,8-4-12 16,-5-7-4-16,11 3-5 15,2-4 2-15,11 5 3 16,3 4 0-16,7 8 10 15,3 5 6-15,-1 8 16 16,3 9 8-16,-2 1 2 16,2 5-2-16,-4 1-8 0,1-1-3 15,-3-4-45-15,-3-7-52 16</inkml:trace>
  <inkml:trace contextRef="#ctx0" brushRef="#br1" timeOffset="148676.691">16399 11017 1656 0,'8'3'363'0,"15"12"-200"16,5 11-44-16,2 8-38 16,1 9-11-16,-8 5 0 15,-4 1 1-15,-6-1-33 16,-4-4-13-16,4-9-38 15,-6-8-37-15,7-13-91 16,-2-8-74-16</inkml:trace>
  <inkml:trace contextRef="#ctx0" brushRef="#br1" timeOffset="148864.1151">16679 11042 1596 0,'-13'6'368'0,"-11"7"-101"16,-4 9-112-16,-2 7-47 16,-1 14-63-16,-1 2-13 15,0 4-20-15,6 1-12 16,1-7-65-16,8-5-34 16,9-10-186-16</inkml:trace>
  <inkml:trace contextRef="#ctx0" brushRef="#br1" timeOffset="149035.9495">16860 11155 1604 0,'-2'-1'401'0,"-5"1"-39"16,1 1-167-16,0 4-117 15,0 1-40-15,3 2 305 16</inkml:trace>
  <inkml:trace contextRef="#ctx0" brushRef="#br1" timeOffset="149801.424">14929 11692 1148 0,'2'0'368'0,"2"3"-109"15,1 9-98-15,2 15-59 16,0 6-14-16,0 13-25 16,-1 3-8-16,-3-8-31 15,2 0-4-15,-3-18-42 16,2-7-25-16,1-9-80 16,2-11-25-16,1-12-17 15,3-7 20-15,2-11 61 16,0 0 25-16,1 1 47 15,1-2 23-15,-4 9 32 0,-1 4 12 16,-7 11 12-16,-6 8 7 16,-5 7-6-16,-12 6-10 15,0 8-9-15,0 4-2 16,0 3-11-16,8 3-5 16,10-3-2-16,7-3-2 15,15-4-2-15,5-2-1 0,4-12-7 16,3 0-3-16,-3-4-3 15,0-5 0-15,-3-5-13 16,-6-3-13-16,0-6-16 16,-7-2 0-16,-1-2 12 15,-2 1 12-15,-5 5 27 16,-3 4 16-16,-2 11 29 16,0 3 17-16,0 9 12 15,-2 5-7-15,4 8-24 16,2 3-15-16,1 0-21 15,3 2-9-15,1-11-17 16,-1 5-37-16,-1-8-109 16</inkml:trace>
  <inkml:trace contextRef="#ctx0" brushRef="#br1" timeOffset="149941.9887">15256 11596 1607 0,'0'-3'318'16,"0"-4"-181"-16,0 7-50 16,0 0-49-16,0 0-62 15</inkml:trace>
  <inkml:trace contextRef="#ctx0" brushRef="#br1" timeOffset="150191.9269">15425 11828 1551 0,'6'18'313'15,"4"7"-90"-15,7 3-86 16,-1-6-38-16,1-7-45 16,4-2-9-16,-7-11-5 15,3-1-2-15,-4-9-5 16,-4-8-7-16,2-5-11 15,-4-1-3-15,-3-1-12 16,3 1-35-16,0 5 178 16</inkml:trace>
  <inkml:trace contextRef="#ctx0" brushRef="#br1" timeOffset="150504.3859">15760 11838 1523 0,'0'12'267'0,"-2"8"-101"16,-2 1-61-16,4 3-23 0,0-5-35 16,1-1-11-16,5-9-21 15,-1-9-4-15,3-8-2 16,0-6-1-16,5-9-3 15,3 1-3-15,0-2-1 16,5 3-1-16,1 6-2 16,-2 5 4-16,2 12 17 15,-3 6 10-15,-4 11 18 16,-4 5-3-16,0 7-14 16,-3-1-10-16,2 1-29 15,-2-6-44-15</inkml:trace>
  <inkml:trace contextRef="#ctx0" brushRef="#br1" timeOffset="150816.8104">16212 11786 1580 0,'-13'0'307'16,"-6"6"-141"-16,-3 3-39 15,7 7-67-15,3 4-24 0,1 3-21 16,13 7-7-16,6-2-2 16,6-2 0-16,3-7 7 15,-3-6 7-15,6-5 9 16,-5-7 5-16,-3-3 1 15,-5-5-5-15,-8-6-8 16,-3 3-6-16,-9-6-44 16,-2 0-45-16</inkml:trace>
  <inkml:trace contextRef="#ctx0" brushRef="#br1" timeOffset="151129.4031">16422 11853 1603 0,'7'8'354'0,"5"7"-117"0,-1 1-36 15,-3 8-88 1,-5-9-31-16,3 2-40 0,-4-5-18 16,4-11-12-16,2 2-7 15,-2-12-22-15,4-5-11 16,0-9-14-16,-1-2 3 15,8 2 19-15,-2 1 6 16,1 7 10-16,2 8 0 16,-6 8 4-16,-1 10 8 15,-7 7 24-15,3 6 11 16,-3 5 4-16,-2 1-8 0,6-2-10 16,-8-3-23-16,6-2-240 15</inkml:trace>
  <inkml:trace contextRef="#ctx0" brushRef="#br1" timeOffset="151613.4665">17215 10741 1487 0,'9'7'246'0,"18"22"-72"16,8 16-30-16,14 35-36 15,2 16-4-15,-9 32-16 16,-15 14-13-16,-28 18-9 15,-19 5-11-15,-24-13-13 16,-3-17-9-16,4-32-12 16,6-20-3-16,18-27-27 15,5-8-23-15,7-21-74 16,2-6-95-16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24/11/2020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466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0755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3869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25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3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4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91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3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5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3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7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15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4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1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customXml" Target="../ink/ink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customXml" Target="../ink/ink5.xml"/><Relationship Id="rId4" Type="http://schemas.openxmlformats.org/officeDocument/2006/relationships/image" Target="../media/image2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customXml" Target="../ink/ink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emf"/><Relationship Id="rId7" Type="http://schemas.openxmlformats.org/officeDocument/2006/relationships/image" Target="../media/image31.png"/><Relationship Id="rId12" Type="http://schemas.openxmlformats.org/officeDocument/2006/relationships/customXml" Target="../ink/ink8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300.png"/><Relationship Id="rId15" Type="http://schemas.openxmlformats.org/officeDocument/2006/relationships/image" Target="../media/image35.emf"/><Relationship Id="rId10" Type="http://schemas.openxmlformats.org/officeDocument/2006/relationships/image" Target="../media/image290.png"/><Relationship Id="rId9" Type="http://schemas.microsoft.com/office/2007/relationships/hdphoto" Target="../media/hdphoto1.wdp"/><Relationship Id="rId14" Type="http://schemas.openxmlformats.org/officeDocument/2006/relationships/customXml" Target="../ink/ink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customXml" Target="../ink/ink11.xml"/><Relationship Id="rId4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customXml" Target="../ink/ink13.xml"/><Relationship Id="rId7" Type="http://schemas.openxmlformats.org/officeDocument/2006/relationships/customXml" Target="../ink/ink1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customXml" Target="../ink/ink14.xml"/><Relationship Id="rId4" Type="http://schemas.openxmlformats.org/officeDocument/2006/relationships/image" Target="../media/image4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customXml" Target="../ink/ink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7.emf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5" Type="http://schemas.openxmlformats.org/officeDocument/2006/relationships/image" Target="../media/image46.emf"/><Relationship Id="rId4" Type="http://schemas.openxmlformats.org/officeDocument/2006/relationships/customXml" Target="../ink/ink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Up Ribbon 6"/>
          <p:cNvSpPr/>
          <p:nvPr/>
        </p:nvSpPr>
        <p:spPr>
          <a:xfrm>
            <a:off x="1485900" y="152400"/>
            <a:ext cx="6172200" cy="1371600"/>
          </a:xfrm>
          <a:prstGeom prst="ribbon2">
            <a:avLst>
              <a:gd name="adj1" fmla="val 19136"/>
              <a:gd name="adj2" fmla="val 75000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Η διάλεξη θα ξεκινήσει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στις 1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0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lang="en-US" sz="2800" dirty="0" smtClean="0">
                <a:solidFill>
                  <a:prstClr val="white"/>
                </a:solidFill>
                <a:latin typeface="Calibri" panose="020F0502020204030204"/>
              </a:rPr>
              <a:t>0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5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ακριβώς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32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Παράδειγμα:</a:t>
                </a:r>
              </a:p>
              <a:p>
                <a:r>
                  <a:rPr lang="el-GR" sz="2000" dirty="0" smtClean="0"/>
                  <a:t>Δυο ίδιες μηχανές βρίσκονται στην ίδια απόσταση από έναν εργάτη. Η ένταση του ήχου κατά τη λειτουργία κάθε μηχανής είναι ίση με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2000" b="0" i="1" dirty="0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W/m</a:t>
                </a:r>
                <a:r>
                  <a:rPr lang="en-US" sz="2000" baseline="30000" dirty="0" smtClean="0"/>
                  <a:t>2</a:t>
                </a:r>
                <a:r>
                  <a:rPr lang="en-US" sz="2000" i="1" dirty="0" smtClean="0"/>
                  <a:t>.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A) </a:t>
                </a:r>
                <a:r>
                  <a:rPr lang="el-GR" sz="2000" dirty="0" smtClean="0"/>
                  <a:t>Βρείτε την </a:t>
                </a:r>
                <a:r>
                  <a:rPr lang="el-GR" sz="2000" dirty="0" err="1" smtClean="0"/>
                  <a:t>ηχοστάθμη</a:t>
                </a:r>
                <a:r>
                  <a:rPr lang="el-GR" sz="2000" dirty="0" smtClean="0"/>
                  <a:t> που ακούει ο εργάτης όταν λειτουργεί η μια μηχανή.</a:t>
                </a:r>
                <a:br>
                  <a:rPr lang="el-GR" sz="2000" dirty="0" smtClean="0"/>
                </a:br>
                <a:r>
                  <a:rPr lang="el-GR" sz="2000" dirty="0" smtClean="0"/>
                  <a:t>Β) Βρείτε την </a:t>
                </a:r>
                <a:r>
                  <a:rPr lang="el-GR" sz="2000" dirty="0" err="1" smtClean="0"/>
                  <a:t>ηχοστάθμη</a:t>
                </a:r>
                <a:r>
                  <a:rPr lang="el-GR" sz="2000" dirty="0" smtClean="0"/>
                  <a:t> που ακούει ο εργάτης όταν λειτουργούν και οι δυο μηχανές.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  <a:blipFill rotWithShape="0">
                <a:blip r:embed="rId2"/>
                <a:stretch>
                  <a:fillRect t="-1068" r="-23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014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Παράδειγμα – Λύση:</a:t>
                </a:r>
              </a:p>
              <a:p>
                <a:r>
                  <a:rPr lang="el-GR" sz="1600" dirty="0" smtClean="0"/>
                  <a:t>Δυο ίδιες μηχανές βρίσκονται στην ίδια απόσταση από έναν εργάτη. Η ένταση του ήχου κατά τη λειτουργία κάθε μηχανής είναι ίση με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1600" b="0" i="1" dirty="0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/>
                  <a:t>W/m</a:t>
                </a:r>
                <a:r>
                  <a:rPr lang="en-US" sz="1600" baseline="30000" dirty="0" smtClean="0"/>
                  <a:t>2</a:t>
                </a:r>
                <a:r>
                  <a:rPr lang="en-US" sz="1600" i="1" dirty="0" smtClean="0"/>
                  <a:t>. </a:t>
                </a:r>
                <a:r>
                  <a:rPr lang="en-US" sz="1600" dirty="0" smtClean="0"/>
                  <a:t/>
                </a:r>
                <a:br>
                  <a:rPr lang="en-US" sz="1600" dirty="0" smtClean="0"/>
                </a:br>
                <a:r>
                  <a:rPr lang="en-US" sz="1600" dirty="0" smtClean="0"/>
                  <a:t>A) </a:t>
                </a:r>
                <a:r>
                  <a:rPr lang="el-GR" sz="1600" dirty="0" smtClean="0"/>
                  <a:t>Βρείτε την </a:t>
                </a:r>
                <a:r>
                  <a:rPr lang="el-GR" sz="1600" dirty="0" err="1" smtClean="0"/>
                  <a:t>ηχοστάθμη</a:t>
                </a:r>
                <a:r>
                  <a:rPr lang="el-GR" sz="1600" dirty="0" smtClean="0"/>
                  <a:t> που ακούει ο εργάτης όταν λειτουργεί η μια μηχανή.</a:t>
                </a:r>
                <a:r>
                  <a:rPr lang="el-GR" sz="2000" dirty="0" smtClean="0"/>
                  <a:t/>
                </a:r>
                <a:br>
                  <a:rPr lang="el-GR" sz="2000" dirty="0" smtClean="0"/>
                </a:br>
                <a:endParaRPr lang="el-GR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665280" y="1013760"/>
              <a:ext cx="8002440" cy="55090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4120" y="1006200"/>
                <a:ext cx="8022240" cy="552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730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Παράδειγμα – Λύση:</a:t>
                </a:r>
              </a:p>
              <a:p>
                <a:r>
                  <a:rPr lang="el-GR" sz="1600" dirty="0" smtClean="0"/>
                  <a:t>Δυο ίδιες μηχανές βρίσκονται στην ίδια απόσταση από έναν εργάτη. Η ένταση του ήχου κατά τη λειτουργία κάθε μηχανής είναι ίση με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1600" i="1" dirty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US" sz="1600" dirty="0" smtClean="0"/>
                  <a:t>W/m</a:t>
                </a:r>
                <a:r>
                  <a:rPr lang="en-US" sz="1600" baseline="30000" dirty="0" smtClean="0"/>
                  <a:t>2</a:t>
                </a:r>
                <a:r>
                  <a:rPr lang="en-US" sz="1600" i="1" dirty="0" smtClean="0"/>
                  <a:t>. </a:t>
                </a:r>
                <a:r>
                  <a:rPr lang="el-GR" sz="1600" dirty="0" smtClean="0"/>
                  <a:t/>
                </a:r>
                <a:br>
                  <a:rPr lang="el-GR" sz="1600" dirty="0" smtClean="0"/>
                </a:br>
                <a:r>
                  <a:rPr lang="el-GR" sz="1600" dirty="0" smtClean="0"/>
                  <a:t>Β) Βρείτε την </a:t>
                </a:r>
                <a:r>
                  <a:rPr lang="el-GR" sz="1600" dirty="0" err="1" smtClean="0"/>
                  <a:t>ηχοστάθμη</a:t>
                </a:r>
                <a:r>
                  <a:rPr lang="el-GR" sz="1600" dirty="0" smtClean="0"/>
                  <a:t> που ακούει ο εργάτης όταν λειτουργούν και οι δυο μηχανές.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709560" y="2790360"/>
              <a:ext cx="7442280" cy="33192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400" y="2780640"/>
                <a:ext cx="7463160" cy="333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999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415050" cy="4348445"/>
          </a:xfrm>
        </p:spPr>
        <p:txBody>
          <a:bodyPr/>
          <a:lstStyle/>
          <a:p>
            <a:r>
              <a:rPr lang="el-GR" b="1" dirty="0" smtClean="0"/>
              <a:t>Ακουστότητα και Συχνότητα – </a:t>
            </a:r>
            <a:r>
              <a:rPr lang="el-GR" b="1" dirty="0" err="1" smtClean="0"/>
              <a:t>Ψυχοακουστική</a:t>
            </a:r>
            <a:r>
              <a:rPr lang="el-GR" b="1" dirty="0" smtClean="0"/>
              <a:t> </a:t>
            </a:r>
            <a:endParaRPr lang="el-GR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59675" y="1810270"/>
            <a:ext cx="7974725" cy="4672133"/>
            <a:chOff x="559675" y="1810270"/>
            <a:chExt cx="7974725" cy="4672133"/>
          </a:xfrm>
        </p:grpSpPr>
        <p:pic>
          <p:nvPicPr>
            <p:cNvPr id="7" name="Picture 6" descr="27819_170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6"/>
            <a:stretch/>
          </p:blipFill>
          <p:spPr bwMode="auto">
            <a:xfrm>
              <a:off x="990600" y="1810270"/>
              <a:ext cx="7543800" cy="4672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27819_170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476" b="91794"/>
            <a:stretch/>
          </p:blipFill>
          <p:spPr bwMode="auto">
            <a:xfrm>
              <a:off x="559675" y="1811024"/>
              <a:ext cx="86185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608120" y="2068200"/>
              <a:ext cx="5105160" cy="6624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0560" y="2057760"/>
                <a:ext cx="5122080" cy="8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049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5105400"/>
          </a:xfrm>
        </p:spPr>
        <p:txBody>
          <a:bodyPr/>
          <a:lstStyle/>
          <a:p>
            <a:r>
              <a:rPr lang="el-GR" b="1" dirty="0" smtClean="0"/>
              <a:t>Παράδειγμα εφαρμογής:</a:t>
            </a:r>
          </a:p>
          <a:p>
            <a:pPr lvl="1"/>
            <a:endParaRPr lang="el-GR" dirty="0" smtClean="0"/>
          </a:p>
          <a:p>
            <a:pPr lvl="1"/>
            <a:r>
              <a:rPr lang="el-GR" dirty="0" smtClean="0"/>
              <a:t>Συμπίεση ήχου (</a:t>
            </a:r>
            <a:r>
              <a:rPr lang="en-US" dirty="0" smtClean="0"/>
              <a:t>MPEG3 standard – MP3)</a:t>
            </a:r>
          </a:p>
          <a:p>
            <a:pPr lvl="1"/>
            <a:endParaRPr lang="el-GR" dirty="0" smtClean="0"/>
          </a:p>
          <a:p>
            <a:pPr lvl="1"/>
            <a:r>
              <a:rPr lang="el-GR" dirty="0" smtClean="0"/>
              <a:t>Τρεις σημαντικοί παράγοντες</a:t>
            </a:r>
          </a:p>
          <a:p>
            <a:pPr lvl="2"/>
            <a:r>
              <a:rPr lang="el-GR" dirty="0" smtClean="0"/>
              <a:t>Α. Εξάλειψη ήχων που δεν ακούγονται (&lt; κατώφλι ακοής)</a:t>
            </a:r>
          </a:p>
          <a:p>
            <a:pPr lvl="3"/>
            <a:r>
              <a:rPr lang="el-GR" dirty="0" smtClean="0"/>
              <a:t>Μπορούμε να τους αφαιρέσουμε</a:t>
            </a:r>
            <a:r>
              <a:rPr lang="en-US" dirty="0" smtClean="0"/>
              <a:t> (</a:t>
            </a:r>
            <a:r>
              <a:rPr lang="el-GR" dirty="0" smtClean="0"/>
              <a:t>μην αποθηκεύσουμε)</a:t>
            </a:r>
          </a:p>
          <a:p>
            <a:pPr lvl="2"/>
            <a:r>
              <a:rPr lang="el-GR" dirty="0" smtClean="0"/>
              <a:t>Β. Κάποιοι ήχοι είναι πιο «ευαίσθητοι» από άλλους</a:t>
            </a:r>
          </a:p>
          <a:p>
            <a:pPr lvl="3"/>
            <a:r>
              <a:rPr lang="el-GR" dirty="0" smtClean="0"/>
              <a:t>Χρήση κρίσιμων ευρών ζώνης (</a:t>
            </a:r>
            <a:r>
              <a:rPr lang="en-US" dirty="0" smtClean="0"/>
              <a:t>critical bands)</a:t>
            </a:r>
          </a:p>
          <a:p>
            <a:pPr lvl="2"/>
            <a:r>
              <a:rPr lang="el-GR" dirty="0" smtClean="0"/>
              <a:t>Γ. Κάποιοι ήχοι επικαλύπτουν άλλους</a:t>
            </a:r>
            <a:r>
              <a:rPr lang="en-US" dirty="0"/>
              <a:t> </a:t>
            </a:r>
            <a:r>
              <a:rPr lang="el-GR" dirty="0" smtClean="0"/>
              <a:t>γειτονικούς</a:t>
            </a:r>
            <a:endParaRPr lang="en-US" dirty="0" smtClean="0"/>
          </a:p>
          <a:p>
            <a:pPr lvl="3"/>
            <a:r>
              <a:rPr lang="el-GR" dirty="0" smtClean="0"/>
              <a:t>Το φαινόμενο του </a:t>
            </a:r>
            <a:r>
              <a:rPr lang="en-US" dirty="0" smtClean="0"/>
              <a:t>masking (masking effect)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10352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7872249" cy="4493530"/>
          </a:xfrm>
        </p:spPr>
        <p:txBody>
          <a:bodyPr/>
          <a:lstStyle/>
          <a:p>
            <a:r>
              <a:rPr lang="el-GR" b="1" dirty="0" smtClean="0"/>
              <a:t>Παράδειγμα εφαρμογής:</a:t>
            </a:r>
          </a:p>
          <a:p>
            <a:pPr lvl="1"/>
            <a:r>
              <a:rPr lang="el-GR" dirty="0" smtClean="0"/>
              <a:t>Συμπίεση ήχου (</a:t>
            </a:r>
            <a:r>
              <a:rPr lang="en-US" dirty="0" smtClean="0"/>
              <a:t>MP3 standard)</a:t>
            </a:r>
            <a:endParaRPr lang="el-GR" dirty="0" smtClean="0"/>
          </a:p>
          <a:p>
            <a:pPr lvl="1"/>
            <a:r>
              <a:rPr lang="el-GR" dirty="0" smtClean="0"/>
              <a:t>Α. Εξάλειψη ήχων που δεν ακούγονται (&lt; κατώφλι ακοής)</a:t>
            </a:r>
          </a:p>
          <a:p>
            <a:pPr lvl="2"/>
            <a:r>
              <a:rPr lang="el-GR" dirty="0" smtClean="0"/>
              <a:t>Μπορούμε να τους αφαιρέσουμε</a:t>
            </a:r>
            <a:endParaRPr lang="el-GR" dirty="0"/>
          </a:p>
          <a:p>
            <a:pPr lvl="2"/>
            <a:r>
              <a:rPr lang="el-GR" dirty="0" smtClean="0"/>
              <a:t>Ό,τι βρίσκεται κάτω</a:t>
            </a:r>
            <a:r>
              <a:rPr lang="en-US" dirty="0" smtClean="0"/>
              <a:t> </a:t>
            </a:r>
            <a:r>
              <a:rPr lang="el-GR" dirty="0" smtClean="0"/>
              <a:t>από το κατώφλι, δε</a:t>
            </a:r>
            <a:r>
              <a:rPr lang="en-US" dirty="0" smtClean="0"/>
              <a:t> </a:t>
            </a:r>
            <a:r>
              <a:rPr lang="el-GR" dirty="0" smtClean="0"/>
              <a:t>χρειάζεται να από-</a:t>
            </a:r>
            <a:br>
              <a:rPr lang="el-GR" dirty="0" smtClean="0"/>
            </a:br>
            <a:r>
              <a:rPr lang="el-GR" dirty="0" err="1" smtClean="0"/>
              <a:t>θηκευτεί</a:t>
            </a:r>
            <a:endParaRPr lang="el-G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441233"/>
            <a:ext cx="5257800" cy="30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2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493530"/>
          </a:xfrm>
        </p:spPr>
        <p:txBody>
          <a:bodyPr/>
          <a:lstStyle/>
          <a:p>
            <a:r>
              <a:rPr lang="el-GR" b="1" dirty="0" smtClean="0"/>
              <a:t>Παράδειγμα εφαρμογής:</a:t>
            </a:r>
          </a:p>
          <a:p>
            <a:pPr lvl="1"/>
            <a:r>
              <a:rPr lang="el-GR" dirty="0" smtClean="0"/>
              <a:t>Συμπίεση ήχου (</a:t>
            </a:r>
            <a:r>
              <a:rPr lang="en-US" dirty="0" smtClean="0"/>
              <a:t>MP3 standard)</a:t>
            </a:r>
            <a:endParaRPr lang="el-GR" dirty="0" smtClean="0"/>
          </a:p>
          <a:p>
            <a:pPr lvl="1"/>
            <a:r>
              <a:rPr lang="el-GR" dirty="0"/>
              <a:t>Β. Κάποιοι ήχοι </a:t>
            </a:r>
            <a:r>
              <a:rPr lang="el-GR" dirty="0" smtClean="0"/>
              <a:t>είναι πιο «ευαίσθητοι» </a:t>
            </a:r>
            <a:r>
              <a:rPr lang="el-GR" dirty="0"/>
              <a:t>από άλλους</a:t>
            </a:r>
          </a:p>
          <a:p>
            <a:pPr lvl="2"/>
            <a:r>
              <a:rPr lang="el-GR" dirty="0"/>
              <a:t>Χρήση κρίσιμων ευρών ζώνης (</a:t>
            </a:r>
            <a:r>
              <a:rPr lang="en-US" dirty="0"/>
              <a:t>critical bands</a:t>
            </a:r>
            <a:r>
              <a:rPr lang="en-US" dirty="0" smtClean="0"/>
              <a:t>)</a:t>
            </a:r>
            <a:endParaRPr lang="el-GR" dirty="0" smtClean="0"/>
          </a:p>
          <a:p>
            <a:pPr lvl="2"/>
            <a:r>
              <a:rPr lang="el-GR" dirty="0" smtClean="0"/>
              <a:t>Διαφορετική «βαρύτητα» σε</a:t>
            </a:r>
            <a:r>
              <a:rPr lang="en-US" dirty="0" smtClean="0"/>
              <a:t> </a:t>
            </a:r>
            <a:r>
              <a:rPr lang="el-GR" dirty="0" smtClean="0"/>
              <a:t>κάθε ζώνη</a:t>
            </a:r>
            <a:endParaRPr lang="en-US" dirty="0" smtClean="0"/>
          </a:p>
          <a:p>
            <a:pPr lvl="2"/>
            <a:r>
              <a:rPr lang="el-GR" dirty="0" smtClean="0"/>
              <a:t>Διαφορετική</a:t>
            </a:r>
            <a:r>
              <a:rPr lang="en-US" dirty="0" smtClean="0"/>
              <a:t> </a:t>
            </a:r>
            <a:r>
              <a:rPr lang="el-GR" dirty="0" smtClean="0"/>
              <a:t>«ευαισθησία»</a:t>
            </a:r>
            <a:r>
              <a:rPr lang="en-US" dirty="0" smtClean="0"/>
              <a:t> </a:t>
            </a:r>
            <a:r>
              <a:rPr lang="el-GR" dirty="0" smtClean="0"/>
              <a:t>του αυτιού σε</a:t>
            </a:r>
            <a:r>
              <a:rPr lang="en-US" dirty="0" smtClean="0"/>
              <a:t> </a:t>
            </a:r>
            <a:r>
              <a:rPr lang="el-GR" dirty="0" smtClean="0"/>
              <a:t>κάθε ζώνη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32167"/>
            <a:ext cx="3962400" cy="26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493530"/>
          </a:xfrm>
        </p:spPr>
        <p:txBody>
          <a:bodyPr/>
          <a:lstStyle/>
          <a:p>
            <a:r>
              <a:rPr lang="el-GR" b="1" dirty="0" smtClean="0"/>
              <a:t>Παράδειγμα εφαρμογής:</a:t>
            </a:r>
          </a:p>
          <a:p>
            <a:pPr lvl="1"/>
            <a:r>
              <a:rPr lang="el-GR" dirty="0" smtClean="0"/>
              <a:t>Συμπίεση ήχου (</a:t>
            </a:r>
            <a:r>
              <a:rPr lang="en-US" dirty="0" smtClean="0"/>
              <a:t>MP3 standard)</a:t>
            </a:r>
            <a:endParaRPr lang="el-GR" dirty="0"/>
          </a:p>
          <a:p>
            <a:pPr lvl="1"/>
            <a:r>
              <a:rPr lang="el-GR" dirty="0" smtClean="0"/>
              <a:t>Γ. </a:t>
            </a:r>
            <a:r>
              <a:rPr lang="en-US" dirty="0" smtClean="0"/>
              <a:t>Masking effect</a:t>
            </a:r>
          </a:p>
          <a:p>
            <a:pPr lvl="2"/>
            <a:r>
              <a:rPr lang="el-GR" sz="1800" dirty="0" smtClean="0"/>
              <a:t>Ένας πιο δυνατός ήχος μπορεί να επικαλύψει ένα γειτονικό του</a:t>
            </a:r>
          </a:p>
          <a:p>
            <a:pPr lvl="2"/>
            <a:r>
              <a:rPr lang="el-GR" sz="1800" dirty="0" smtClean="0"/>
              <a:t>Η πληροφορία του γειτονικού ήχου δε χρειάζεται να αποθηκευτεί</a:t>
            </a: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76" y="3297547"/>
            <a:ext cx="4952998" cy="32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69979"/>
            <a:ext cx="7872249" cy="4493530"/>
          </a:xfrm>
        </p:spPr>
        <p:txBody>
          <a:bodyPr/>
          <a:lstStyle/>
          <a:p>
            <a:r>
              <a:rPr lang="el-GR" b="1" dirty="0" smtClean="0"/>
              <a:t>Παράδειγμα εφαρμογής:</a:t>
            </a:r>
          </a:p>
          <a:p>
            <a:pPr lvl="1"/>
            <a:r>
              <a:rPr lang="el-GR" dirty="0" smtClean="0"/>
              <a:t>Συμπίεση ήχου (</a:t>
            </a:r>
            <a:r>
              <a:rPr lang="en-US" dirty="0" smtClean="0"/>
              <a:t>MP3 standard)</a:t>
            </a:r>
          </a:p>
          <a:p>
            <a:pPr lvl="1"/>
            <a:r>
              <a:rPr lang="el-GR" dirty="0" smtClean="0"/>
              <a:t>Απλοποιημένο διάγραμμα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92228"/>
            <a:ext cx="8000999" cy="289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4200" y="4953000"/>
            <a:ext cx="1295400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148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89434"/>
            <a:ext cx="7872249" cy="4798330"/>
          </a:xfrm>
        </p:spPr>
        <p:txBody>
          <a:bodyPr>
            <a:normAutofit/>
          </a:bodyPr>
          <a:lstStyle/>
          <a:p>
            <a:r>
              <a:rPr lang="el-GR" b="1" dirty="0" smtClean="0"/>
              <a:t>Το φαινόμενο </a:t>
            </a:r>
            <a:r>
              <a:rPr lang="en-US" b="1" dirty="0" smtClean="0"/>
              <a:t>Doppler</a:t>
            </a:r>
          </a:p>
          <a:p>
            <a:pPr lvl="1"/>
            <a:r>
              <a:rPr lang="el-GR" dirty="0" smtClean="0"/>
              <a:t>Άκρως συχνή εμπειρία</a:t>
            </a:r>
            <a:r>
              <a:rPr lang="en-US" dirty="0" smtClean="0"/>
              <a:t>!</a:t>
            </a:r>
          </a:p>
          <a:p>
            <a:pPr lvl="1"/>
            <a:r>
              <a:rPr lang="el-GR" sz="2000" dirty="0" smtClean="0"/>
              <a:t>Ένα όχημα με σειρήνα μας πλησιάζει και απομακρύνεται από μας</a:t>
            </a:r>
          </a:p>
          <a:p>
            <a:pPr lvl="2"/>
            <a:r>
              <a:rPr lang="el-GR" sz="1800" dirty="0" smtClean="0"/>
              <a:t>Το ακούμε με υψηλότερη συχνότητα καθώς έρχεται προς εμάς</a:t>
            </a:r>
          </a:p>
          <a:p>
            <a:pPr lvl="2"/>
            <a:r>
              <a:rPr lang="el-GR" sz="1800" dirty="0" smtClean="0"/>
              <a:t>Το ακούμε με χαμηλότερη συχνότητα καθώς απομακρύνεται</a:t>
            </a:r>
            <a:endParaRPr lang="el-GR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028" y="3429000"/>
            <a:ext cx="2126344" cy="1594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76" y="4854880"/>
            <a:ext cx="2347574" cy="1654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342"/>
          <a:stretch/>
        </p:blipFill>
        <p:spPr>
          <a:xfrm>
            <a:off x="4876800" y="3232143"/>
            <a:ext cx="3733799" cy="32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Ηχητικά Κύματα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Εικόνα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: Τα αυτιά του ανθρώπου έχουν εξελιχθεί να ακούν και να ερμηνεύουν ηχητικά κύματα ως φωνή ή ως ήχους. Κάποια ζώα, όπως το είδος αλεπούς με τα αυτιά νυχτερίδας, έχουν αυτιά που είναι προσαρμοσμένα να ακούν πολύ αδύναμους ήχους.</a:t>
            </a:r>
            <a:endParaRPr lang="en-US" sz="105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8542"/>
            <a:ext cx="4114799" cy="3454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474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2394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</a:p>
              <a:p>
                <a:pPr lvl="1"/>
                <a:r>
                  <a:rPr lang="el-GR" dirty="0" smtClean="0"/>
                  <a:t>Διαισθητική κατανόηση</a:t>
                </a:r>
              </a:p>
              <a:p>
                <a:pPr lvl="2"/>
                <a:r>
                  <a:rPr lang="el-GR" dirty="0" smtClean="0"/>
                  <a:t>Κύματα χτυπούν την ακίνητη βάρκα </a:t>
                </a:r>
                <a:br>
                  <a:rPr lang="el-GR" dirty="0" smtClean="0"/>
                </a:br>
                <a:r>
                  <a:rPr lang="el-GR" dirty="0" smtClean="0"/>
                  <a:t>με περίοδο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endParaRPr lang="el-GR" i="1" dirty="0" smtClean="0"/>
              </a:p>
              <a:p>
                <a:pPr marL="685800" lvl="2" indent="0">
                  <a:buNone/>
                </a:pPr>
                <a:endParaRPr lang="en-US" sz="800" dirty="0" smtClean="0"/>
              </a:p>
              <a:p>
                <a:pPr lvl="2"/>
                <a:r>
                  <a:rPr lang="el-GR" dirty="0" smtClean="0"/>
                  <a:t>Αν προχωρήσει η βάρκα προς την</a:t>
                </a:r>
                <a:br>
                  <a:rPr lang="el-GR" dirty="0" smtClean="0"/>
                </a:br>
                <a:r>
                  <a:rPr lang="el-GR" dirty="0" smtClean="0"/>
                  <a:t>πηγή, κάθε κυματισμός θα φτάνει</a:t>
                </a:r>
                <a:br>
                  <a:rPr lang="el-GR" dirty="0" smtClean="0"/>
                </a:br>
                <a:r>
                  <a:rPr lang="el-GR" dirty="0" smtClean="0"/>
                  <a:t>γρηγορότερα απ’ ό,τι πριν</a:t>
                </a:r>
              </a:p>
              <a:p>
                <a:pPr lvl="3"/>
                <a:r>
                  <a:rPr lang="el-GR" dirty="0" smtClean="0"/>
                  <a:t>Λόγω της κίνησής μας προς την </a:t>
                </a:r>
                <a:br>
                  <a:rPr lang="el-GR" dirty="0" smtClean="0"/>
                </a:br>
                <a:r>
                  <a:rPr lang="el-GR" dirty="0" smtClean="0"/>
                  <a:t>πηγή</a:t>
                </a:r>
              </a:p>
              <a:p>
                <a:pPr lvl="2"/>
                <a:r>
                  <a:rPr lang="el-GR" dirty="0" smtClean="0"/>
                  <a:t>Μετράμε περίοδο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𝛵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l-GR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endParaRPr lang="el-GR" i="1" dirty="0" smtClean="0"/>
              </a:p>
              <a:p>
                <a:pPr lvl="2"/>
                <a:endParaRPr lang="el-GR" dirty="0" smtClean="0"/>
              </a:p>
              <a:p>
                <a:pPr lvl="2"/>
                <a:r>
                  <a:rPr lang="el-GR" dirty="0" smtClean="0"/>
                  <a:t>Τα κύματα φτάνουν «πιο συχνά» στη βάρκα</a:t>
                </a:r>
                <a:endParaRPr lang="el-GR" dirty="0"/>
              </a:p>
              <a:p>
                <a:pPr lvl="3"/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23940"/>
              </a:xfrm>
              <a:blipFill rotWithShape="0">
                <a:blip r:embed="rId2"/>
                <a:stretch>
                  <a:fillRect t="-951" b="-46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1" b="34791"/>
          <a:stretch/>
        </p:blipFill>
        <p:spPr>
          <a:xfrm>
            <a:off x="5867400" y="2667000"/>
            <a:ext cx="280808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4"/>
          <a:stretch/>
        </p:blipFill>
        <p:spPr>
          <a:xfrm>
            <a:off x="5867400" y="747708"/>
            <a:ext cx="2808080" cy="18430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7400" y="719715"/>
            <a:ext cx="2808080" cy="17668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5876731" y="2724181"/>
            <a:ext cx="2808080" cy="17668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028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4"/>
          <a:stretch/>
        </p:blipFill>
        <p:spPr>
          <a:xfrm>
            <a:off x="5867400" y="747708"/>
            <a:ext cx="2808080" cy="1843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7983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</a:p>
              <a:p>
                <a:pPr lvl="1"/>
                <a:r>
                  <a:rPr lang="el-GR" dirty="0" smtClean="0"/>
                  <a:t>Διαισθητική κατανόηση</a:t>
                </a:r>
              </a:p>
              <a:p>
                <a:pPr lvl="2"/>
                <a:r>
                  <a:rPr lang="el-GR" dirty="0" smtClean="0"/>
                  <a:t>Κύματα χτυπούν την ακίνητη βάρκα </a:t>
                </a:r>
                <a:br>
                  <a:rPr lang="el-GR" dirty="0" smtClean="0"/>
                </a:br>
                <a:r>
                  <a:rPr lang="el-GR" dirty="0" smtClean="0"/>
                  <a:t>με περίοδο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endParaRPr lang="en-US" i="1" dirty="0" smtClean="0"/>
              </a:p>
              <a:p>
                <a:pPr marL="685800" lvl="2" indent="0">
                  <a:buNone/>
                </a:pPr>
                <a:endParaRPr lang="el-GR" sz="700" dirty="0" smtClean="0"/>
              </a:p>
              <a:p>
                <a:pPr lvl="2"/>
                <a:r>
                  <a:rPr lang="el-GR" dirty="0" smtClean="0"/>
                  <a:t>Αν προχωρήσει η βάρκα μακριά </a:t>
                </a:r>
                <a:br>
                  <a:rPr lang="el-GR" dirty="0" smtClean="0"/>
                </a:br>
                <a:r>
                  <a:rPr lang="el-GR" dirty="0" smtClean="0"/>
                  <a:t>από την πηγή, κάθε κυματισμός θα </a:t>
                </a:r>
                <a:br>
                  <a:rPr lang="el-GR" dirty="0" smtClean="0"/>
                </a:br>
                <a:r>
                  <a:rPr lang="el-GR" dirty="0" smtClean="0"/>
                  <a:t>φτάνει</a:t>
                </a:r>
                <a:r>
                  <a:rPr lang="el-GR" dirty="0"/>
                  <a:t> </a:t>
                </a:r>
                <a:r>
                  <a:rPr lang="el-GR" dirty="0" smtClean="0"/>
                  <a:t>αργότερα απ’ ό,τι πριν</a:t>
                </a:r>
              </a:p>
              <a:p>
                <a:pPr lvl="3"/>
                <a:r>
                  <a:rPr lang="el-GR" dirty="0" smtClean="0"/>
                  <a:t>Λόγω της κίνησής μας μακριά από</a:t>
                </a:r>
                <a:br>
                  <a:rPr lang="el-GR" dirty="0" smtClean="0"/>
                </a:br>
                <a:r>
                  <a:rPr lang="el-GR" dirty="0" smtClean="0"/>
                  <a:t>την πηγή</a:t>
                </a:r>
              </a:p>
              <a:p>
                <a:pPr lvl="2"/>
                <a:r>
                  <a:rPr lang="el-GR" dirty="0" smtClean="0"/>
                  <a:t>Μετράμε περίοδο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𝛵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l-GR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𝛵</m:t>
                    </m:r>
                  </m:oMath>
                </a14:m>
                <a:endParaRPr lang="el-GR" i="1" dirty="0" smtClean="0"/>
              </a:p>
              <a:p>
                <a:pPr lvl="2"/>
                <a:endParaRPr lang="el-GR" dirty="0" smtClean="0"/>
              </a:p>
              <a:p>
                <a:pPr lvl="2"/>
                <a:r>
                  <a:rPr lang="el-GR" dirty="0" smtClean="0"/>
                  <a:t>Τα κύματα φτάνουν «πιο αραιά» στη βάρκα</a:t>
                </a:r>
                <a:endParaRPr lang="el-GR" dirty="0"/>
              </a:p>
              <a:p>
                <a:pPr lvl="3"/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l-GR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798330"/>
              </a:xfrm>
              <a:blipFill rotWithShape="0">
                <a:blip r:embed="rId3"/>
                <a:stretch>
                  <a:fillRect t="-1017" b="-1143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0"/>
          <a:stretch/>
        </p:blipFill>
        <p:spPr>
          <a:xfrm>
            <a:off x="5867400" y="2665569"/>
            <a:ext cx="2808080" cy="1847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67400" y="719715"/>
            <a:ext cx="2808080" cy="17668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5858069" y="2707138"/>
            <a:ext cx="2808080" cy="17668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85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320" y="1371600"/>
            <a:ext cx="7872249" cy="4798330"/>
          </a:xfrm>
        </p:spPr>
        <p:txBody>
          <a:bodyPr>
            <a:normAutofit/>
          </a:bodyPr>
          <a:lstStyle/>
          <a:p>
            <a:r>
              <a:rPr lang="el-GR" b="1" dirty="0" smtClean="0"/>
              <a:t>Το φαινόμενο </a:t>
            </a:r>
            <a:r>
              <a:rPr lang="en-US" b="1" dirty="0" smtClean="0"/>
              <a:t>Doppler</a:t>
            </a:r>
            <a:endParaRPr lang="el-GR" b="1" dirty="0" smtClean="0"/>
          </a:p>
          <a:p>
            <a:pPr lvl="1"/>
            <a:r>
              <a:rPr lang="el-GR" dirty="0" smtClean="0"/>
              <a:t>Ευθέως ανάλογα για μια ηχητική πηγή</a:t>
            </a:r>
            <a:endParaRPr lang="en-US" dirty="0" smtClean="0"/>
          </a:p>
        </p:txBody>
      </p:sp>
      <p:pic>
        <p:nvPicPr>
          <p:cNvPr id="1026" name="Picture 2" descr="Image result for doppler effec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10" y="2436129"/>
            <a:ext cx="6637867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30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3214" y="1371600"/>
                <a:ext cx="7872249" cy="47983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 smtClean="0"/>
              </a:p>
              <a:p>
                <a:pPr lvl="1"/>
                <a:r>
                  <a:rPr lang="el-GR" u="sng" dirty="0" smtClean="0"/>
                  <a:t>Στάσιμη πηγή</a:t>
                </a:r>
                <a:endParaRPr lang="el-GR" u="sng" dirty="0"/>
              </a:p>
              <a:p>
                <a:pPr lvl="1"/>
                <a:endParaRPr lang="el-GR" dirty="0" smtClean="0"/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endParaRPr lang="el-GR" dirty="0"/>
              </a:p>
              <a:p>
                <a:pPr lvl="1"/>
                <a:r>
                  <a:rPr lang="el-GR" dirty="0" smtClean="0"/>
                  <a:t>Ένας ακίνητος παρατηρητής αντιλαμβάνεται τη συχνότητα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l-GR" dirty="0" smtClean="0"/>
                  <a:t> της πηγής</a:t>
                </a:r>
                <a:endParaRPr lang="el-GR" dirty="0"/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3214" y="1371600"/>
                <a:ext cx="7872249" cy="4798330"/>
              </a:xfrm>
              <a:blipFill rotWithShape="0">
                <a:blip r:embed="rId2"/>
                <a:stretch>
                  <a:fillRect t="-101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81717"/>
            <a:ext cx="3571874" cy="354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52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6184" y="1381124"/>
                <a:ext cx="8024650" cy="5095875"/>
              </a:xfrm>
            </p:spPr>
            <p:txBody>
              <a:bodyPr>
                <a:no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/>
              </a:p>
              <a:p>
                <a:pPr lvl="1"/>
                <a:r>
                  <a:rPr lang="el-GR" u="sng" dirty="0" smtClean="0"/>
                  <a:t>Κινούμενη πηγή</a:t>
                </a:r>
              </a:p>
              <a:p>
                <a:pPr lvl="2"/>
                <a:r>
                  <a:rPr lang="el-GR" sz="2200" i="1" u="sng" dirty="0" smtClean="0"/>
                  <a:t>Προς τον παρατηρητή</a:t>
                </a:r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b="1" dirty="0" smtClean="0"/>
                  <a:t>Ταχύτητα πηγής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endParaRPr lang="el-GR" b="1" dirty="0" smtClean="0"/>
              </a:p>
              <a:p>
                <a:pPr lvl="1"/>
                <a:endParaRPr lang="el-GR" dirty="0"/>
              </a:p>
              <a:p>
                <a:pPr lvl="1"/>
                <a:r>
                  <a:rPr lang="el-GR" dirty="0" smtClean="0"/>
                  <a:t>Ένας ακίνητος παρατηρητής αντιλαμβάνεται συχνότητα</a:t>
                </a:r>
                <a:br>
                  <a:rPr lang="el-GR" dirty="0" smtClean="0"/>
                </a:br>
                <a:r>
                  <a:rPr lang="el-GR" sz="2000" dirty="0" smtClean="0"/>
                  <a:t> </a:t>
                </a:r>
                <a:r>
                  <a:rPr lang="en-US" sz="2000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sz="2000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l-GR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sSup>
                          <m:sSupPr>
                            <m:ctrlP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den>
                            </m:f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l-GR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l-G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den>
                        </m:f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6184" y="1381124"/>
                <a:ext cx="8024650" cy="5095875"/>
              </a:xfrm>
              <a:blipFill rotWithShape="0">
                <a:blip r:embed="rId2"/>
                <a:stretch>
                  <a:fillRect t="-95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Pictu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71" y="710292"/>
            <a:ext cx="4155924" cy="233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1690560" y="3102120"/>
              <a:ext cx="6456240" cy="33343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83360" y="3093840"/>
                <a:ext cx="6473520" cy="335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697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/>
              </a:p>
              <a:p>
                <a:pPr lvl="1"/>
                <a:r>
                  <a:rPr lang="el-GR" u="sng" dirty="0" smtClean="0"/>
                  <a:t>Κινούμενη πηγή</a:t>
                </a:r>
              </a:p>
              <a:p>
                <a:pPr lvl="2"/>
                <a:r>
                  <a:rPr lang="el-GR" i="1" u="sng" dirty="0" smtClean="0"/>
                  <a:t>Μακριά από τον </a:t>
                </a:r>
                <a:r>
                  <a:rPr lang="en-US" i="1" u="sng" dirty="0" smtClean="0"/>
                  <a:t/>
                </a:r>
                <a:br>
                  <a:rPr lang="en-US" i="1" u="sng" dirty="0" smtClean="0"/>
                </a:br>
                <a:r>
                  <a:rPr lang="el-GR" i="1" u="sng" dirty="0" smtClean="0"/>
                  <a:t>παρατηρητή</a:t>
                </a:r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b="1" dirty="0" smtClean="0"/>
                  <a:t>Ταχύτητα πηγής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endParaRPr lang="el-GR" b="1" dirty="0" smtClean="0"/>
              </a:p>
              <a:p>
                <a:pPr lvl="1"/>
                <a:endParaRPr lang="el-GR" dirty="0"/>
              </a:p>
              <a:p>
                <a:pPr lvl="1"/>
                <a:r>
                  <a:rPr lang="el-GR" dirty="0" smtClean="0"/>
                  <a:t>Ένας ακίνητος παρατηρητής αντιλαμβάνεται συχνότητα</a:t>
                </a:r>
                <a:br>
                  <a:rPr lang="el-GR" dirty="0" smtClean="0"/>
                </a:br>
                <a:r>
                  <a:rPr lang="el-GR" dirty="0" smtClean="0"/>
                  <a:t>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  <a:blipFill rotWithShape="0">
                <a:blip r:embed="rId2"/>
                <a:stretch>
                  <a:fillRect t="-167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Pictu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41" y="710292"/>
            <a:ext cx="4179358" cy="23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0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/>
              </a:p>
              <a:p>
                <a:pPr lvl="1"/>
                <a:r>
                  <a:rPr lang="el-GR" u="sng" dirty="0" smtClean="0"/>
                  <a:t>Κινούμενος παρατηρητής</a:t>
                </a:r>
              </a:p>
              <a:p>
                <a:pPr lvl="2"/>
                <a:r>
                  <a:rPr lang="el-GR" i="1" u="sng" dirty="0" smtClean="0"/>
                  <a:t>Πλησιάζει την πηγή</a:t>
                </a:r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b="1" dirty="0" smtClean="0"/>
                  <a:t>Ταχύτητα παρατηρητή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l-GR" b="1" i="1" smtClean="0">
                            <a:latin typeface="Cambria Math" panose="02040503050406030204" pitchFamily="18" charset="0"/>
                          </a:rPr>
                          <m:t>𝝄</m:t>
                        </m:r>
                      </m:sub>
                    </m:sSub>
                  </m:oMath>
                </a14:m>
                <a:endParaRPr lang="el-GR" b="1" dirty="0" smtClean="0"/>
              </a:p>
              <a:p>
                <a:pPr lvl="1"/>
                <a:endParaRPr lang="el-GR" dirty="0"/>
              </a:p>
              <a:p>
                <a:pPr lvl="1"/>
                <a:r>
                  <a:rPr lang="el-GR" dirty="0" smtClean="0"/>
                  <a:t>Ένας κινούμενος παρατηρητής που πλησιάζει την πηγή αντιλαμβάνεται συχνότητα </a:t>
                </a:r>
                <a:endParaRPr lang="en-US" dirty="0" smtClean="0"/>
              </a:p>
              <a:p>
                <a:pPr marL="365760" lvl="1" indent="0">
                  <a:buNone/>
                </a:pP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𝜊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𝜊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  <a:blipFill rotWithShape="0"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4" y="681717"/>
            <a:ext cx="2857500" cy="2838450"/>
          </a:xfrm>
          <a:prstGeom prst="rect">
            <a:avLst/>
          </a:prstGeom>
        </p:spPr>
      </p:pic>
      <p:pic>
        <p:nvPicPr>
          <p:cNvPr id="8200" name="Picture 8" descr="Benettonplay! Flipbook Deluxe! - The Classical Walking 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59" y="1636033"/>
            <a:ext cx="1063625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3849480" y="975240"/>
              <a:ext cx="1813320" cy="50504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46600" y="965520"/>
                <a:ext cx="1827720" cy="506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022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0.19045 -4.44444E-6 " pathEditMode="relative" rAng="0" ptsTypes="AA">
                                      <p:cBhvr>
                                        <p:cTn id="22" dur="7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/>
              </a:p>
              <a:p>
                <a:pPr lvl="1"/>
                <a:r>
                  <a:rPr lang="el-GR" u="sng" dirty="0" smtClean="0"/>
                  <a:t>Κινούμενος παρατηρητής</a:t>
                </a:r>
              </a:p>
              <a:p>
                <a:pPr lvl="2"/>
                <a:r>
                  <a:rPr lang="el-GR" i="1" u="sng" dirty="0" smtClean="0"/>
                  <a:t>Απομακρύνεται από την πηγή</a:t>
                </a:r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b="1" dirty="0" smtClean="0"/>
                  <a:t>Ταχύτητα παρατηρητή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l-GR" b="1" i="1" smtClean="0">
                            <a:latin typeface="Cambria Math" panose="02040503050406030204" pitchFamily="18" charset="0"/>
                          </a:rPr>
                          <m:t>𝝄</m:t>
                        </m:r>
                      </m:sub>
                    </m:sSub>
                  </m:oMath>
                </a14:m>
                <a:endParaRPr lang="el-GR" b="1" dirty="0" smtClean="0"/>
              </a:p>
              <a:p>
                <a:pPr lvl="1"/>
                <a:endParaRPr lang="el-GR" dirty="0"/>
              </a:p>
              <a:p>
                <a:pPr lvl="1"/>
                <a:r>
                  <a:rPr lang="el-GR" dirty="0" smtClean="0"/>
                  <a:t>Ένας κινούμενος παρατηρητής που απομακρύνεται από την πηγή αντιλαμβάνεται συχνότητα </a:t>
                </a:r>
                <a:br>
                  <a:rPr lang="el-GR" dirty="0" smtClean="0"/>
                </a:b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𝜊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l-G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l-GR" i="1">
                                    <a:latin typeface="Cambria Math" panose="02040503050406030204" pitchFamily="18" charset="0"/>
                                  </a:rPr>
                                  <m:t>𝜊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  <a:blipFill rotWithShape="0"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4" y="681717"/>
            <a:ext cx="2857500" cy="2838450"/>
          </a:xfrm>
          <a:prstGeom prst="rect">
            <a:avLst/>
          </a:prstGeom>
        </p:spPr>
      </p:pic>
      <p:pic>
        <p:nvPicPr>
          <p:cNvPr id="6" name="Picture 8" descr="Benettonplay! Flipbook Deluxe! - The Classical Walking 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7359" y="1636033"/>
            <a:ext cx="1063625" cy="85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7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1 -4.44444E-6 L 4.72222E-6 -4.44444E-6 " pathEditMode="relative" rAng="0" ptsTypes="AA">
                                      <p:cBhvr>
                                        <p:cTn id="22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Το φαινόμενο </a:t>
                </a:r>
                <a:r>
                  <a:rPr lang="en-US" b="1" dirty="0" smtClean="0"/>
                  <a:t>Doppler</a:t>
                </a:r>
                <a:endParaRPr lang="el-GR" b="1" dirty="0"/>
              </a:p>
              <a:p>
                <a:pPr lvl="1"/>
                <a:r>
                  <a:rPr lang="el-GR" u="sng" dirty="0" smtClean="0"/>
                  <a:t>Κίνηση και των δυο</a:t>
                </a:r>
                <a:endParaRPr lang="el-GR" dirty="0" smtClean="0"/>
              </a:p>
              <a:p>
                <a:pPr lvl="1"/>
                <a:r>
                  <a:rPr lang="el-GR" dirty="0" smtClean="0"/>
                  <a:t>Συχνότητα πηγής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dirty="0" smtClean="0"/>
                  <a:t>Περίοδος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l-GR" dirty="0" smtClean="0"/>
                  <a:t>Μήκος κύματος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l-GR" dirty="0" smtClean="0"/>
              </a:p>
              <a:p>
                <a:pPr lvl="1"/>
                <a:r>
                  <a:rPr lang="el-GR" b="1" dirty="0" smtClean="0"/>
                  <a:t>Ταχύτητα παρατηρητή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l-GR" b="1" i="1" smtClean="0">
                            <a:latin typeface="Cambria Math" panose="02040503050406030204" pitchFamily="18" charset="0"/>
                          </a:rPr>
                          <m:t>𝝄</m:t>
                        </m:r>
                      </m:sub>
                    </m:sSub>
                  </m:oMath>
                </a14:m>
                <a:endParaRPr lang="el-GR" b="1" dirty="0" smtClean="0"/>
              </a:p>
              <a:p>
                <a:pPr lvl="1"/>
                <a:r>
                  <a:rPr lang="el-GR" b="1" dirty="0" smtClean="0"/>
                  <a:t>Ταχύτητα πηγής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endParaRPr lang="el-GR" b="1" dirty="0" smtClean="0"/>
              </a:p>
              <a:p>
                <a:pPr lvl="1"/>
                <a:endParaRPr lang="el-GR" sz="800" dirty="0"/>
              </a:p>
              <a:p>
                <a:pPr lvl="1"/>
                <a:r>
                  <a:rPr lang="el-GR" dirty="0" smtClean="0"/>
                  <a:t>Ένας κινούμενος παρατηρητής αντιλαμβάνεται συχνότητα μιας κινούμενης πηγής</a:t>
                </a:r>
                <a:endParaRPr lang="en-US" dirty="0"/>
              </a:p>
              <a:p>
                <a:pPr marL="365760" lvl="1" indent="0">
                  <a:buNone/>
                </a:pPr>
                <a:r>
                  <a:rPr lang="en-US" sz="2800" b="0" dirty="0"/>
                  <a:t>	</a:t>
                </a:r>
                <a:r>
                  <a:rPr lang="en-US" sz="2800" b="0" dirty="0" smtClean="0"/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l-GR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l-GR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l-GR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𝜊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  <m:sSub>
                              <m:sSubPr>
                                <m:ctrlPr>
                                  <a:rPr lang="en-US" sz="2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l-GR" sz="2800" dirty="0" smtClean="0"/>
                  <a:t> 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  <a:blipFill rotWithShape="0">
                <a:blip r:embed="rId3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419599" y="1828800"/>
            <a:ext cx="4191000" cy="15323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400" u="sng" dirty="0" smtClean="0">
                <a:solidFill>
                  <a:schemeClr val="tx1"/>
                </a:solidFill>
              </a:rPr>
              <a:t>Πώς επιλέγουμε πρόσημα στη  σχέση αυτή?</a:t>
            </a:r>
          </a:p>
          <a:p>
            <a:r>
              <a:rPr lang="en-US" sz="1400" i="1" dirty="0" smtClean="0">
                <a:solidFill>
                  <a:schemeClr val="tx1"/>
                </a:solidFill>
              </a:rPr>
              <a:t>1. </a:t>
            </a:r>
            <a:r>
              <a:rPr lang="el-GR" sz="1400" i="1" dirty="0" smtClean="0">
                <a:solidFill>
                  <a:schemeClr val="tx1"/>
                </a:solidFill>
              </a:rPr>
              <a:t>Πηγή ή παρατηρητής </a:t>
            </a:r>
            <a:r>
              <a:rPr lang="el-GR" sz="1400" b="1" i="1" dirty="0" smtClean="0">
                <a:solidFill>
                  <a:schemeClr val="tx1"/>
                </a:solidFill>
              </a:rPr>
              <a:t>κινούνται ο ένας προς τον άλλο</a:t>
            </a:r>
            <a:r>
              <a:rPr lang="el-GR" sz="1400" i="1" dirty="0" smtClean="0">
                <a:solidFill>
                  <a:schemeClr val="tx1"/>
                </a:solidFill>
              </a:rPr>
              <a:t>: πρόσημα που αυξάνουν το </a:t>
            </a:r>
            <a:r>
              <a:rPr lang="en-US" sz="1400" i="1" dirty="0" smtClean="0">
                <a:solidFill>
                  <a:schemeClr val="tx1"/>
                </a:solidFill>
              </a:rPr>
              <a:t>f’</a:t>
            </a:r>
          </a:p>
          <a:p>
            <a:r>
              <a:rPr lang="en-US" sz="1400" i="1" dirty="0" smtClean="0">
                <a:solidFill>
                  <a:schemeClr val="tx1"/>
                </a:solidFill>
              </a:rPr>
              <a:t>2. </a:t>
            </a:r>
            <a:r>
              <a:rPr lang="el-GR" sz="1400" i="1" dirty="0" smtClean="0">
                <a:solidFill>
                  <a:schemeClr val="tx1"/>
                </a:solidFill>
              </a:rPr>
              <a:t>Πηγή η παρατηρητής </a:t>
            </a:r>
            <a:r>
              <a:rPr lang="el-GR" sz="1400" b="1" i="1" dirty="0" smtClean="0">
                <a:solidFill>
                  <a:schemeClr val="tx1"/>
                </a:solidFill>
              </a:rPr>
              <a:t>απομακρύνονται ο ένας από  τον άλλο</a:t>
            </a:r>
            <a:r>
              <a:rPr lang="el-GR" sz="1400" i="1" dirty="0" smtClean="0">
                <a:solidFill>
                  <a:schemeClr val="tx1"/>
                </a:solidFill>
              </a:rPr>
              <a:t>: πρόσημα που μειώνουν το </a:t>
            </a:r>
            <a:r>
              <a:rPr lang="en-US" sz="1400" i="1" dirty="0" smtClean="0">
                <a:solidFill>
                  <a:schemeClr val="tx1"/>
                </a:solidFill>
              </a:rPr>
              <a:t>f’</a:t>
            </a:r>
          </a:p>
          <a:p>
            <a:r>
              <a:rPr lang="en-US" sz="1400" i="1" dirty="0" smtClean="0">
                <a:solidFill>
                  <a:schemeClr val="tx1"/>
                </a:solidFill>
              </a:rPr>
              <a:t>3. </a:t>
            </a:r>
            <a:r>
              <a:rPr lang="el-GR" sz="1400" i="1" dirty="0" smtClean="0">
                <a:solidFill>
                  <a:schemeClr val="tx1"/>
                </a:solidFill>
              </a:rPr>
              <a:t>Οι ταχύτητες εννοούνται πάντα κατά </a:t>
            </a:r>
            <a:r>
              <a:rPr lang="el-GR" sz="1400" b="1" i="1" dirty="0" smtClean="0">
                <a:solidFill>
                  <a:schemeClr val="tx1"/>
                </a:solidFill>
              </a:rPr>
              <a:t>μέτρο</a:t>
            </a:r>
            <a:r>
              <a:rPr lang="el-GR" sz="1400" i="1" dirty="0" smtClean="0">
                <a:solidFill>
                  <a:schemeClr val="tx1"/>
                </a:solidFill>
              </a:rPr>
              <a:t>!</a:t>
            </a:r>
            <a:endParaRPr lang="el-GR" sz="1400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488680" y="4724280"/>
              <a:ext cx="4501800" cy="154404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1120" y="4715640"/>
                <a:ext cx="4520520" cy="156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112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Παράδειγμα:</a:t>
                </a:r>
              </a:p>
              <a:p>
                <a:pPr lvl="1"/>
                <a:r>
                  <a:rPr lang="el-GR" sz="2000" dirty="0" smtClean="0"/>
                  <a:t>Το ξυπνητήρι σας παράγει έναν ήχο συχνότητας 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latin typeface="Cambria Math" panose="02040503050406030204" pitchFamily="18" charset="0"/>
                      </a:rPr>
                      <m:t>600</m:t>
                    </m:r>
                  </m:oMath>
                </a14:m>
                <a:r>
                  <a:rPr lang="el-GR" sz="2000" dirty="0" smtClean="0"/>
                  <a:t> </a:t>
                </a:r>
                <a:r>
                  <a:rPr lang="en-US" sz="2000" dirty="0" smtClean="0"/>
                  <a:t>Hz. </a:t>
                </a:r>
                <a:r>
                  <a:rPr lang="el-GR" sz="2000" dirty="0" smtClean="0"/>
                  <a:t>Ένα πρωί, «κολλάει» και δεν μπορείτε να το κλείσετε. Στην απελπισία σας, το πετάτε </a:t>
                </a:r>
                <a:r>
                  <a:rPr lang="en-US" sz="2000" dirty="0" smtClean="0"/>
                  <a:t>(</a:t>
                </a:r>
                <a:r>
                  <a:rPr lang="el-GR" sz="2000" dirty="0" smtClean="0"/>
                  <a:t>«αφήνετε») από το παράθυρο. Αν υποθέσετε ότι η ταχύτητα του ήχου είναι 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latin typeface="Cambria Math" panose="02040503050406030204" pitchFamily="18" charset="0"/>
                      </a:rPr>
                      <m:t>343</m:t>
                    </m:r>
                  </m:oMath>
                </a14:m>
                <a:r>
                  <a:rPr lang="el-GR" sz="2000" dirty="0" smtClean="0"/>
                  <a:t> </a:t>
                </a:r>
                <a:r>
                  <a:rPr lang="en-US" sz="2000" dirty="0" smtClean="0"/>
                  <a:t>m/s,</a:t>
                </a:r>
                <a:r>
                  <a:rPr lang="el-GR" sz="2000" dirty="0" smtClean="0"/>
                  <a:t> και ότι βρίσκεστε στον 4</a:t>
                </a:r>
                <a:r>
                  <a:rPr lang="el-GR" sz="2000" baseline="30000" dirty="0" smtClean="0"/>
                  <a:t>ο</a:t>
                </a:r>
                <a:r>
                  <a:rPr lang="el-GR" sz="2000" dirty="0" smtClean="0"/>
                  <a:t> όροφο (</a:t>
                </a:r>
                <a14:m>
                  <m:oMath xmlns:m="http://schemas.openxmlformats.org/officeDocument/2006/math">
                    <m:r>
                      <a:rPr lang="el-GR" sz="2000" i="1" dirty="0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el-GR" sz="2000" dirty="0" smtClean="0"/>
                  <a:t> </a:t>
                </a:r>
                <a:r>
                  <a:rPr lang="en-US" sz="2000" dirty="0" smtClean="0"/>
                  <a:t>m </a:t>
                </a:r>
                <a:r>
                  <a:rPr lang="el-GR" sz="2000" dirty="0" smtClean="0"/>
                  <a:t>από το έδαφος), τι συχνότητα θα ακούσετε λίγο πριν γίνει κομματάκια;</a:t>
                </a:r>
                <a:endParaRPr lang="el-GR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2"/>
                <a:stretch>
                  <a:fillRect t="-1067" r="-7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32201"/>
            <a:ext cx="4267199" cy="284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391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Ηχητικά Κύματα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Εικόνα: Τα αυτιά του ανθρώπου έχουν εξελιχθεί να ακούν και να ερμηνεύουν ηχητικά κύματα ως φωνή ή ως ήχους. Κάποια ζώα, όπως το είδος αλεπούς με τα αυτιά νυχτερίδας, έχουν αυτιά που είναι προσαρμοσμένα να ακούν πολύ αδύναμους ήχους.</a:t>
            </a:r>
            <a:endParaRPr lang="en-US" sz="105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8544"/>
            <a:ext cx="4114799" cy="3454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896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xplosion 1 8"/>
          <p:cNvSpPr/>
          <p:nvPr/>
        </p:nvSpPr>
        <p:spPr>
          <a:xfrm>
            <a:off x="6927780" y="5895004"/>
            <a:ext cx="628323" cy="581996"/>
          </a:xfrm>
          <a:prstGeom prst="irregularSeal1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/>
              <a:t>Παράδειγμα - Λύση:</a:t>
            </a:r>
          </a:p>
          <a:p>
            <a:pPr lvl="1"/>
            <a:r>
              <a:rPr lang="el-GR" sz="1600" dirty="0" smtClean="0"/>
              <a:t>Το ξυπνητήρι σας παράγει έναν ήχο συχνότητας 600 </a:t>
            </a:r>
            <a:r>
              <a:rPr lang="en-US" sz="1600" dirty="0" smtClean="0"/>
              <a:t>Hz. </a:t>
            </a:r>
            <a:r>
              <a:rPr lang="el-GR" sz="1600" dirty="0" smtClean="0"/>
              <a:t>Στην απελπισία σας, το πετάτε</a:t>
            </a:r>
            <a:r>
              <a:rPr lang="en-US" sz="1600" dirty="0" smtClean="0"/>
              <a:t> (</a:t>
            </a:r>
            <a:r>
              <a:rPr lang="el-GR" sz="1600" dirty="0" smtClean="0"/>
              <a:t>αφήνετε) από το παράθυρο. Αν η ταχύτητα του ήχου είναι 343 </a:t>
            </a:r>
            <a:r>
              <a:rPr lang="en-US" sz="1600" dirty="0" smtClean="0"/>
              <a:t>m/s,</a:t>
            </a:r>
            <a:r>
              <a:rPr lang="el-GR" sz="1600" dirty="0" smtClean="0"/>
              <a:t> και βρίσκεστε 15 </a:t>
            </a:r>
            <a:r>
              <a:rPr lang="en-US" sz="1600" dirty="0" smtClean="0"/>
              <a:t>m </a:t>
            </a:r>
            <a:r>
              <a:rPr lang="el-GR" sz="1600" dirty="0" smtClean="0"/>
              <a:t>από το έδαφος, τι συχνότητα θα ακούσετε λίγο πριν γίνει κομματάκια;</a:t>
            </a:r>
            <a:endParaRPr lang="el-GR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544440" y="3638160"/>
              <a:ext cx="686160" cy="235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35080" y="3628800"/>
                <a:ext cx="704880" cy="25416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Alarm, alarm clock, bell, breakfast, clock, ringer, time icon - Download on  Iconfind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780" y="2724477"/>
            <a:ext cx="628323" cy="62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27780" y="2819400"/>
            <a:ext cx="0" cy="3657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Alarm, alarm clock, bell, breakfast, clock, ringer, time icon - Download on  Iconfind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20" y="5900485"/>
            <a:ext cx="628323" cy="62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705600" y="2819400"/>
            <a:ext cx="22218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816690" y="3581400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816690" y="3793980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816690" y="4006560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816690" y="4184424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816690" y="4377355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816690" y="4566248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816690" y="4761838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816690" y="4967101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816690" y="5177248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816690" y="5366141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816690" y="5561731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816690" y="5766994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816689" y="5765449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816689" y="5954342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816689" y="6149932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816689" y="6355195"/>
            <a:ext cx="111090" cy="75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8382000" y="22098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518947" y="2760409"/>
                <a:ext cx="1208151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=660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b="0" dirty="0" smtClean="0"/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8947" y="2760409"/>
                <a:ext cx="1208151" cy="830997"/>
              </a:xfrm>
              <a:prstGeom prst="rect">
                <a:avLst/>
              </a:prstGeom>
              <a:blipFill rotWithShape="0">
                <a:blip r:embed="rId10"/>
                <a:stretch>
                  <a:fillRect l="-6533" r="-402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667193" y="5904601"/>
                <a:ext cx="57810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193" y="5904601"/>
                <a:ext cx="578107" cy="553998"/>
              </a:xfrm>
              <a:prstGeom prst="rect">
                <a:avLst/>
              </a:prstGeom>
              <a:blipFill rotWithShape="0">
                <a:blip r:embed="rId11"/>
                <a:stretch>
                  <a:fillRect l="-13684" r="-8421" b="-1777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8343900" y="201072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l-GR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" name="Ink 3"/>
              <p14:cNvContentPartPr/>
              <p14:nvPr/>
            </p14:nvContentPartPr>
            <p14:xfrm>
              <a:off x="565560" y="917280"/>
              <a:ext cx="8554320" cy="56073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4760" y="908640"/>
                <a:ext cx="8577360" cy="56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" name="Ink 4"/>
              <p14:cNvContentPartPr/>
              <p14:nvPr/>
            </p14:nvContentPartPr>
            <p14:xfrm>
              <a:off x="3721320" y="3866760"/>
              <a:ext cx="4929840" cy="183708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10520" y="3859200"/>
                <a:ext cx="4951800" cy="185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079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Παράδειγμα:</a:t>
                </a:r>
              </a:p>
              <a:p>
                <a:pPr lvl="1"/>
                <a:r>
                  <a:rPr lang="el-GR" sz="2000" dirty="0" smtClean="0"/>
                  <a:t>Από το ηχείο ενός πλανόδιου πωλητή που κινείται με σταθερή ταχύτητα εκπέμπεται ένα ημίτονο στα 210 </a:t>
                </a:r>
                <a:r>
                  <a:rPr lang="en-US" sz="2000" dirty="0" smtClean="0"/>
                  <a:t>Hz. </a:t>
                </a:r>
                <a:r>
                  <a:rPr lang="el-GR" sz="2000" dirty="0" smtClean="0"/>
                  <a:t>Όταν βρίσκεστε στα 10 </a:t>
                </a:r>
                <a:r>
                  <a:rPr lang="en-US" sz="2000" dirty="0" smtClean="0"/>
                  <a:t>m </a:t>
                </a:r>
                <a:r>
                  <a:rPr lang="el-GR" sz="2000" dirty="0" smtClean="0"/>
                  <a:t>από το ηχείο, μετράτε την </a:t>
                </a:r>
                <a:r>
                  <a:rPr lang="el-GR" sz="2000" dirty="0" err="1" smtClean="0"/>
                  <a:t>ηχοστάθμη</a:t>
                </a:r>
                <a:r>
                  <a:rPr lang="el-GR" sz="2000" dirty="0" smtClean="0"/>
                  <a:t> του ήχου και τη βρίσκετε στα 95 </a:t>
                </a:r>
                <a:r>
                  <a:rPr lang="en-US" sz="2000" dirty="0" smtClean="0"/>
                  <a:t>dB </a:t>
                </a:r>
                <a:r>
                  <a:rPr lang="el-GR" sz="2000" dirty="0" smtClean="0"/>
                  <a:t>στα 208 </a:t>
                </a:r>
                <a:r>
                  <a:rPr lang="en-US" sz="2000" dirty="0" smtClean="0"/>
                  <a:t>Hz.</a:t>
                </a:r>
                <a:r>
                  <a:rPr lang="el-GR" sz="2000" dirty="0" smtClean="0"/>
                  <a:t> Πόσο χρόνο θα πάρει μέχρι η </a:t>
                </a:r>
                <a:r>
                  <a:rPr lang="el-GR" sz="2000" dirty="0" err="1" smtClean="0"/>
                  <a:t>ηχοστάθμη</a:t>
                </a:r>
                <a:r>
                  <a:rPr lang="el-GR" sz="2000" dirty="0" smtClean="0"/>
                  <a:t> να πέσει στα ανεκτά επίπεδα των 55 </a:t>
                </a:r>
                <a:r>
                  <a:rPr lang="en-US" sz="2000" dirty="0" smtClean="0"/>
                  <a:t>dB?</a:t>
                </a:r>
                <a:r>
                  <a:rPr lang="el-GR" sz="2000" dirty="0" smtClean="0"/>
                  <a:t> Υποθέστε ότι η θερμοκρασία είναι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l-GR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l-GR" sz="2000" i="1" dirty="0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l-GR" sz="2000" b="0" i="0" dirty="0" smtClean="0">
                                <a:latin typeface="Cambria Math" panose="02040503050406030204" pitchFamily="18" charset="0"/>
                              </a:rPr>
                              <m:t>ο</m:t>
                            </m:r>
                          </m:sup>
                        </m:sSup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2000" dirty="0" smtClean="0"/>
                  <a:t>C.</a:t>
                </a:r>
                <a:endParaRPr lang="el-GR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401800" y="3062520"/>
              <a:ext cx="619560" cy="241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92800" y="3051720"/>
                <a:ext cx="63936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834840" y="3090600"/>
              <a:ext cx="7705800" cy="325476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5480" y="3080160"/>
                <a:ext cx="7726680" cy="32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4170960" y="5550480"/>
              <a:ext cx="4671720" cy="8460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59800" y="5542200"/>
                <a:ext cx="4695840" cy="86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557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pPr>
              <a:buClr>
                <a:srgbClr val="94C600"/>
              </a:buClr>
            </a:pPr>
            <a:r>
              <a:rPr lang="el-GR" b="1" dirty="0" smtClean="0"/>
              <a:t>Παράδειγμα – Λύση:</a:t>
            </a:r>
          </a:p>
          <a:p>
            <a:pPr lvl="1">
              <a:buClr>
                <a:srgbClr val="94C600"/>
              </a:buClr>
            </a:pPr>
            <a:r>
              <a:rPr lang="el-GR" sz="1600" dirty="0" smtClean="0">
                <a:solidFill>
                  <a:srgbClr val="3E3D2D"/>
                </a:solidFill>
              </a:rPr>
              <a:t>Από </a:t>
            </a:r>
            <a:r>
              <a:rPr lang="el-GR" sz="1600" dirty="0">
                <a:solidFill>
                  <a:srgbClr val="3E3D2D"/>
                </a:solidFill>
              </a:rPr>
              <a:t>το ηχείο ενός πλανόδιου πωλητή που κινείται </a:t>
            </a:r>
            <a:r>
              <a:rPr lang="el-GR" sz="1600" i="1" dirty="0">
                <a:solidFill>
                  <a:srgbClr val="3E3D2D"/>
                </a:solidFill>
              </a:rPr>
              <a:t>με σταθερή ταχύτητα </a:t>
            </a:r>
            <a:r>
              <a:rPr lang="el-GR" sz="1600" dirty="0">
                <a:solidFill>
                  <a:srgbClr val="3E3D2D"/>
                </a:solidFill>
              </a:rPr>
              <a:t>εκπέμπεται</a:t>
            </a:r>
            <a:r>
              <a:rPr lang="en-US" sz="1600" dirty="0" smtClean="0">
                <a:solidFill>
                  <a:srgbClr val="3E3D2D"/>
                </a:solidFill>
              </a:rPr>
              <a:t> </a:t>
            </a:r>
            <a:r>
              <a:rPr lang="el-GR" sz="1600" dirty="0" smtClean="0">
                <a:solidFill>
                  <a:srgbClr val="3E3D2D"/>
                </a:solidFill>
              </a:rPr>
              <a:t>ένα </a:t>
            </a:r>
            <a:r>
              <a:rPr lang="el-GR" sz="1600" dirty="0">
                <a:solidFill>
                  <a:srgbClr val="3E3D2D"/>
                </a:solidFill>
              </a:rPr>
              <a:t>ημίτονο στα 210 </a:t>
            </a:r>
            <a:r>
              <a:rPr lang="en-US" sz="1600" dirty="0">
                <a:solidFill>
                  <a:srgbClr val="3E3D2D"/>
                </a:solidFill>
              </a:rPr>
              <a:t>Hz. </a:t>
            </a:r>
            <a:r>
              <a:rPr lang="el-GR" sz="1600" dirty="0">
                <a:solidFill>
                  <a:srgbClr val="3E3D2D"/>
                </a:solidFill>
              </a:rPr>
              <a:t>Όταν βρίσκεστε στα 10 </a:t>
            </a:r>
            <a:r>
              <a:rPr lang="en-US" sz="1600" dirty="0">
                <a:solidFill>
                  <a:srgbClr val="3E3D2D"/>
                </a:solidFill>
              </a:rPr>
              <a:t>m </a:t>
            </a:r>
            <a:r>
              <a:rPr lang="el-GR" sz="1600" dirty="0">
                <a:solidFill>
                  <a:srgbClr val="3E3D2D"/>
                </a:solidFill>
              </a:rPr>
              <a:t>από το ηχείο, μετράτε την </a:t>
            </a:r>
            <a:r>
              <a:rPr lang="el-GR" sz="1600" dirty="0" err="1">
                <a:solidFill>
                  <a:srgbClr val="3E3D2D"/>
                </a:solidFill>
              </a:rPr>
              <a:t>ηχοστάθμη</a:t>
            </a:r>
            <a:r>
              <a:rPr lang="el-GR" sz="1600" dirty="0">
                <a:solidFill>
                  <a:srgbClr val="3E3D2D"/>
                </a:solidFill>
              </a:rPr>
              <a:t> του ήχου και τη βρίσκετε στα 95 </a:t>
            </a:r>
            <a:r>
              <a:rPr lang="en-US" sz="1600" dirty="0">
                <a:solidFill>
                  <a:srgbClr val="3E3D2D"/>
                </a:solidFill>
              </a:rPr>
              <a:t>dB </a:t>
            </a:r>
            <a:r>
              <a:rPr lang="el-GR" sz="1600" dirty="0">
                <a:solidFill>
                  <a:srgbClr val="3E3D2D"/>
                </a:solidFill>
              </a:rPr>
              <a:t>στα 208 </a:t>
            </a:r>
            <a:r>
              <a:rPr lang="en-US" sz="1600" dirty="0">
                <a:solidFill>
                  <a:srgbClr val="3E3D2D"/>
                </a:solidFill>
              </a:rPr>
              <a:t>Hz.</a:t>
            </a:r>
            <a:r>
              <a:rPr lang="el-GR" sz="1600" dirty="0">
                <a:solidFill>
                  <a:srgbClr val="3E3D2D"/>
                </a:solidFill>
              </a:rPr>
              <a:t> Πόσο χρόνο θα πάρει μέχρι η </a:t>
            </a:r>
            <a:r>
              <a:rPr lang="el-GR" sz="1600" dirty="0" err="1">
                <a:solidFill>
                  <a:srgbClr val="3E3D2D"/>
                </a:solidFill>
              </a:rPr>
              <a:t>ηχοστάθμη</a:t>
            </a:r>
            <a:r>
              <a:rPr lang="el-GR" sz="1600" dirty="0">
                <a:solidFill>
                  <a:srgbClr val="3E3D2D"/>
                </a:solidFill>
              </a:rPr>
              <a:t> να πέσει στα ανεκτά επίπεδα των 55 </a:t>
            </a:r>
            <a:r>
              <a:rPr lang="en-US" sz="1600" dirty="0">
                <a:solidFill>
                  <a:srgbClr val="3E3D2D"/>
                </a:solidFill>
              </a:rPr>
              <a:t>dB? </a:t>
            </a:r>
            <a:r>
              <a:rPr lang="el-GR" sz="1600" dirty="0">
                <a:solidFill>
                  <a:srgbClr val="3E3D2D"/>
                </a:solidFill>
              </a:rPr>
              <a:t>Υποθέστε ότι η θερμοκρασία είναι 20 </a:t>
            </a:r>
            <a:r>
              <a:rPr lang="en-US" sz="1600" dirty="0">
                <a:solidFill>
                  <a:srgbClr val="3E3D2D"/>
                </a:solidFill>
              </a:rPr>
              <a:t>C.</a:t>
            </a:r>
            <a:endParaRPr lang="el-GR" sz="1600" dirty="0">
              <a:solidFill>
                <a:srgbClr val="3E3D2D"/>
              </a:solidFill>
            </a:endParaRPr>
          </a:p>
          <a:p>
            <a:endParaRPr lang="el-GR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76"/>
          <a:stretch/>
        </p:blipFill>
        <p:spPr>
          <a:xfrm>
            <a:off x="738350" y="3143004"/>
            <a:ext cx="7809653" cy="279832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4203720" y="709200"/>
              <a:ext cx="4711680" cy="44380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95080" y="699120"/>
                <a:ext cx="4730400" cy="445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5588280" y="3028320"/>
              <a:ext cx="1344960" cy="83340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76400" y="3018600"/>
                <a:ext cx="1369080" cy="85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4032000" y="905040"/>
              <a:ext cx="2287080" cy="65880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19760" y="893160"/>
                <a:ext cx="2311920" cy="68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416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/>
              <a:t>Παράδειγμα – Λύση:</a:t>
            </a:r>
          </a:p>
          <a:p>
            <a:pPr lvl="1"/>
            <a:r>
              <a:rPr lang="el-GR" sz="1600" dirty="0" smtClean="0"/>
              <a:t>Από το ηχείο ενός πλανόδιου πωλητή που κινείται </a:t>
            </a:r>
            <a:r>
              <a:rPr lang="el-GR" sz="1600" dirty="0">
                <a:solidFill>
                  <a:srgbClr val="3E3D2D"/>
                </a:solidFill>
              </a:rPr>
              <a:t>με σταθερή ταχύτητα </a:t>
            </a:r>
            <a:r>
              <a:rPr lang="el-GR" sz="1600" dirty="0" smtClean="0"/>
              <a:t>εκπέμπεται ένα ημίτονο στα 210 </a:t>
            </a:r>
            <a:r>
              <a:rPr lang="en-US" sz="1600" dirty="0" smtClean="0"/>
              <a:t>Hz. </a:t>
            </a:r>
            <a:r>
              <a:rPr lang="el-GR" sz="1600" dirty="0" smtClean="0"/>
              <a:t>Όταν βρίσκεστε στα 10 </a:t>
            </a:r>
            <a:r>
              <a:rPr lang="en-US" sz="1600" dirty="0" smtClean="0"/>
              <a:t>m </a:t>
            </a:r>
            <a:r>
              <a:rPr lang="el-GR" sz="1600" dirty="0" smtClean="0"/>
              <a:t>από το ηχείο, μετράτε την </a:t>
            </a:r>
            <a:r>
              <a:rPr lang="el-GR" sz="1600" dirty="0" err="1" smtClean="0"/>
              <a:t>ηχοστάθμη</a:t>
            </a:r>
            <a:r>
              <a:rPr lang="el-GR" sz="1600" dirty="0" smtClean="0"/>
              <a:t> του ήχου και τη βρίσκετε στα 95 </a:t>
            </a:r>
            <a:r>
              <a:rPr lang="en-US" sz="1600" dirty="0" smtClean="0"/>
              <a:t>dB </a:t>
            </a:r>
            <a:r>
              <a:rPr lang="el-GR" sz="1600" dirty="0" smtClean="0"/>
              <a:t>στα 208 </a:t>
            </a:r>
            <a:r>
              <a:rPr lang="en-US" sz="1600" dirty="0" smtClean="0"/>
              <a:t>Hz.</a:t>
            </a:r>
            <a:r>
              <a:rPr lang="el-GR" sz="1600" dirty="0" smtClean="0"/>
              <a:t> Πόσο χρόνο θα πάρει μέχρι η </a:t>
            </a:r>
            <a:r>
              <a:rPr lang="el-GR" sz="1600" dirty="0" err="1" smtClean="0"/>
              <a:t>ηχοστάθμη</a:t>
            </a:r>
            <a:r>
              <a:rPr lang="el-GR" sz="1600" dirty="0" smtClean="0"/>
              <a:t> να πέσει στα ανεκτά επίπεδα των 55 </a:t>
            </a:r>
            <a:r>
              <a:rPr lang="en-US" sz="1600" dirty="0" smtClean="0"/>
              <a:t>dB? </a:t>
            </a:r>
            <a:r>
              <a:rPr lang="el-GR" sz="1600" dirty="0" smtClean="0"/>
              <a:t>Υποθέστε ότι η θερμοκρασία είναι 20 </a:t>
            </a:r>
            <a:r>
              <a:rPr lang="en-US" sz="1600" dirty="0" smtClean="0"/>
              <a:t>C.</a:t>
            </a:r>
            <a:endParaRPr lang="el-GR" sz="16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38280" y="3075120"/>
              <a:ext cx="6882480" cy="31615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0360" y="3066840"/>
                <a:ext cx="6900480" cy="318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950840" y="711360"/>
              <a:ext cx="7098120" cy="414072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41120" y="702000"/>
                <a:ext cx="7120440" cy="416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546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/>
              <a:t>Παράδειγμα – Λύση:</a:t>
            </a:r>
          </a:p>
          <a:p>
            <a:pPr lvl="1"/>
            <a:r>
              <a:rPr lang="el-GR" sz="1600" dirty="0" smtClean="0"/>
              <a:t>Από το ηχείο ενός πλανόδιου πωλητή που κινείται </a:t>
            </a:r>
            <a:r>
              <a:rPr lang="el-GR" sz="1600" dirty="0">
                <a:solidFill>
                  <a:srgbClr val="3E3D2D"/>
                </a:solidFill>
              </a:rPr>
              <a:t>με σταθερή ταχύτητα </a:t>
            </a:r>
            <a:r>
              <a:rPr lang="el-GR" sz="1600" dirty="0" smtClean="0"/>
              <a:t>εκπέμπεται ένα ημίτονο στα 210 </a:t>
            </a:r>
            <a:r>
              <a:rPr lang="en-US" sz="1600" dirty="0" smtClean="0"/>
              <a:t>Hz. </a:t>
            </a:r>
            <a:r>
              <a:rPr lang="el-GR" sz="1600" dirty="0" smtClean="0"/>
              <a:t>Όταν βρίσκεστε στα 10 </a:t>
            </a:r>
            <a:r>
              <a:rPr lang="en-US" sz="1600" dirty="0" smtClean="0"/>
              <a:t>m </a:t>
            </a:r>
            <a:r>
              <a:rPr lang="el-GR" sz="1600" dirty="0" smtClean="0"/>
              <a:t>από το ηχείο, μετράτε την </a:t>
            </a:r>
            <a:r>
              <a:rPr lang="el-GR" sz="1600" dirty="0" err="1" smtClean="0"/>
              <a:t>ηχοστάθμη</a:t>
            </a:r>
            <a:r>
              <a:rPr lang="el-GR" sz="1600" dirty="0" smtClean="0"/>
              <a:t> του ήχου και τη βρίσκετε στα 95 </a:t>
            </a:r>
            <a:r>
              <a:rPr lang="en-US" sz="1600" dirty="0" smtClean="0"/>
              <a:t>dB </a:t>
            </a:r>
            <a:r>
              <a:rPr lang="el-GR" sz="1600" dirty="0" smtClean="0"/>
              <a:t>στα 208 </a:t>
            </a:r>
            <a:r>
              <a:rPr lang="en-US" sz="1600" dirty="0" smtClean="0"/>
              <a:t>Hz.</a:t>
            </a:r>
            <a:r>
              <a:rPr lang="el-GR" sz="1600" dirty="0" smtClean="0"/>
              <a:t> Πόσο χρόνο θα πάρει μέχρι η </a:t>
            </a:r>
            <a:r>
              <a:rPr lang="el-GR" sz="1600" dirty="0" err="1" smtClean="0"/>
              <a:t>ηχοστάθμη</a:t>
            </a:r>
            <a:r>
              <a:rPr lang="el-GR" sz="1600" dirty="0" smtClean="0"/>
              <a:t> να πέσει στα ανεκτά επίπεδα των 55 </a:t>
            </a:r>
            <a:r>
              <a:rPr lang="en-US" sz="1600" dirty="0" smtClean="0"/>
              <a:t>dB? </a:t>
            </a:r>
            <a:r>
              <a:rPr lang="el-GR" sz="1600" dirty="0" smtClean="0"/>
              <a:t>Υποθέστε ότι η θερμοκρασία είναι 20 </a:t>
            </a:r>
            <a:r>
              <a:rPr lang="en-US" sz="1600" dirty="0" smtClean="0"/>
              <a:t>C.</a:t>
            </a:r>
            <a:endParaRPr lang="el-GR" sz="16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86520" y="2986560"/>
              <a:ext cx="8039160" cy="33566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6440" y="2978640"/>
                <a:ext cx="8059320" cy="337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737800" y="3020760"/>
              <a:ext cx="6017400" cy="348804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5920" y="3012120"/>
                <a:ext cx="6041520" cy="350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7202880" y="3469320"/>
              <a:ext cx="1702440" cy="156204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93160" y="3459600"/>
                <a:ext cx="1722240" cy="158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706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Διάλεξης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2859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762000"/>
            <a:ext cx="2816317" cy="4729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r>
              <a:rPr lang="en-US" dirty="0" smtClean="0"/>
              <a:t> (review…)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1" y="1383792"/>
                <a:ext cx="4519449" cy="5017008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l-GR" b="1" dirty="0" smtClean="0"/>
                  <a:t>Έμβολο σε απλή αρμονική ταλάντωση</a:t>
                </a:r>
              </a:p>
              <a:p>
                <a:pPr lvl="1"/>
                <a:endParaRPr lang="el-GR" dirty="0"/>
              </a:p>
              <a:p>
                <a:r>
                  <a:rPr lang="el-GR" dirty="0" smtClean="0"/>
                  <a:t>Απόσταση μεταξύ διαδοχικών πυκνωμάτων ή αραιωμάτων</a:t>
                </a:r>
              </a:p>
              <a:p>
                <a:pPr lvl="1"/>
                <a:r>
                  <a:rPr lang="el-GR" b="1" dirty="0" smtClean="0"/>
                  <a:t>Μήκος κύματος λ</a:t>
                </a:r>
              </a:p>
              <a:p>
                <a:pPr lvl="1"/>
                <a:endParaRPr lang="el-GR" b="1" dirty="0"/>
              </a:p>
              <a:p>
                <a:r>
                  <a:rPr lang="el-GR" dirty="0" smtClean="0"/>
                  <a:t>Κάθε μικρός όγκος αερίου εκτελεί απλή αρμονική κίνηση παράλληλη προς τη διεύθυνση διάδοσης</a:t>
                </a:r>
                <a:br>
                  <a:rPr lang="el-GR" dirty="0" smtClean="0"/>
                </a:br>
                <a:r>
                  <a:rPr lang="el-GR" dirty="0" smtClean="0"/>
                  <a:t> </a:t>
                </a:r>
                <a:r>
                  <a:rPr lang="el-GR" i="1" dirty="0">
                    <a:latin typeface="Cambria Math" panose="02040503050406030204" pitchFamily="18" charset="0"/>
                  </a:rPr>
                  <a:t/>
                </a:r>
                <a:br>
                  <a:rPr lang="el-GR" i="1" dirty="0">
                    <a:latin typeface="Cambria Math" panose="02040503050406030204" pitchFamily="18" charset="0"/>
                  </a:rPr>
                </a:br>
                <a:r>
                  <a:rPr lang="el-GR" i="1" dirty="0" smtClean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endParaRPr lang="el-GR" dirty="0" smtClean="0"/>
              </a:p>
              <a:p>
                <a:r>
                  <a:rPr lang="el-GR" dirty="0" smtClean="0"/>
                  <a:t>Ο όρος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dirty="0" smtClean="0"/>
                  <a:t> δηλώνει το πλάτος μετατόπισης</a:t>
                </a:r>
              </a:p>
              <a:p>
                <a:pPr lvl="1"/>
                <a:r>
                  <a:rPr lang="el-GR" dirty="0" smtClean="0"/>
                  <a:t>Είναι η μέγιστη μετατόπιση ενός στοιχείου από τη θέση ισορροπίας</a:t>
                </a:r>
                <a:endParaRPr lang="en-US" dirty="0" smtClean="0"/>
              </a:p>
              <a:p>
                <a:pPr lvl="1"/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𝑘𝑥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68580" indent="0">
                  <a:buNone/>
                </a:pPr>
                <a:r>
                  <a:rPr lang="el-GR" dirty="0"/>
                  <a:t>όπου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dirty="0"/>
                  <a:t> η μέγιστη </a:t>
                </a:r>
                <a:r>
                  <a:rPr lang="el-GR" dirty="0" smtClean="0"/>
                  <a:t>μεταβολή</a:t>
                </a:r>
                <a:r>
                  <a:rPr lang="en-US" dirty="0" smtClean="0"/>
                  <a:t> </a:t>
                </a:r>
                <a:r>
                  <a:rPr lang="el-GR" dirty="0" smtClean="0"/>
                  <a:t>της </a:t>
                </a:r>
                <a:r>
                  <a:rPr lang="el-GR" dirty="0"/>
                  <a:t>πίεσης γύρω από την </a:t>
                </a:r>
                <a:r>
                  <a:rPr lang="el-GR" dirty="0" smtClean="0"/>
                  <a:t>τιμή</a:t>
                </a:r>
                <a:r>
                  <a:rPr lang="en-US" dirty="0" smtClean="0"/>
                  <a:t> </a:t>
                </a:r>
                <a:r>
                  <a:rPr lang="el-GR" dirty="0" smtClean="0"/>
                  <a:t>ισορροπίας</a:t>
                </a:r>
                <a:endParaRPr lang="el-GR" dirty="0"/>
              </a:p>
              <a:p>
                <a:endParaRPr lang="el-GR" dirty="0"/>
              </a:p>
              <a:p>
                <a:r>
                  <a:rPr lang="el-GR" dirty="0"/>
                  <a:t>Ο όρος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dirty="0"/>
                  <a:t> ονομάζεται </a:t>
                </a:r>
                <a:r>
                  <a:rPr lang="el-GR" dirty="0" smtClean="0"/>
                  <a:t>πλάτος</a:t>
                </a:r>
                <a:r>
                  <a:rPr lang="en-US" dirty="0" smtClean="0"/>
                  <a:t> </a:t>
                </a:r>
                <a:r>
                  <a:rPr lang="el-GR" dirty="0" smtClean="0"/>
                  <a:t>πίεσης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1" y="1383792"/>
                <a:ext cx="4519449" cy="5017008"/>
              </a:xfrm>
              <a:blipFill rotWithShape="0">
                <a:blip r:embed="rId3"/>
                <a:stretch>
                  <a:fillRect t="-972" r="-67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251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r>
              <a:rPr lang="en-US" dirty="0" smtClean="0"/>
              <a:t> (review…)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83792"/>
            <a:ext cx="7926317" cy="5169408"/>
          </a:xfrm>
        </p:spPr>
        <p:txBody>
          <a:bodyPr>
            <a:normAutofit/>
          </a:bodyPr>
          <a:lstStyle/>
          <a:p>
            <a:r>
              <a:rPr lang="el-GR" b="1" dirty="0"/>
              <a:t>Μεταβολή πίεσης αερίου ΔΡ </a:t>
            </a:r>
            <a:r>
              <a:rPr lang="el-GR" b="1" dirty="0" smtClean="0"/>
              <a:t> </a:t>
            </a:r>
            <a:endParaRPr lang="el-GR" b="1" dirty="0"/>
          </a:p>
        </p:txBody>
      </p:sp>
      <p:pic>
        <p:nvPicPr>
          <p:cNvPr id="6146" name="Picture 2" descr="Pictur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7467600" cy="4200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9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 (</a:t>
            </a:r>
            <a:r>
              <a:rPr lang="en-US" dirty="0" smtClean="0"/>
              <a:t>review…)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5334000"/>
              </a:xfrm>
            </p:spPr>
            <p:txBody>
              <a:bodyPr>
                <a:normAutofit fontScale="92500"/>
              </a:bodyPr>
              <a:lstStyle/>
              <a:p>
                <a:r>
                  <a:rPr lang="el-GR" b="1" dirty="0" smtClean="0"/>
                  <a:t>Ταχύτητα διάδοσης ήχου στον αέρα</a:t>
                </a:r>
                <a:br>
                  <a:rPr lang="el-GR" b="1" dirty="0" smtClean="0"/>
                </a:b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=331</m:t>
                    </m:r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273</m:t>
                            </m:r>
                          </m:den>
                        </m:f>
                      </m:e>
                    </m:rad>
                  </m:oMath>
                </a14:m>
                <a:endParaRPr lang="el-GR" dirty="0" smtClean="0"/>
              </a:p>
              <a:p>
                <a:pPr marL="68580" indent="0">
                  <a:buNone/>
                </a:pPr>
                <a:r>
                  <a:rPr lang="el-GR" dirty="0" smtClean="0"/>
                  <a:t>όπου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﷮</m:t>
                    </m:r>
                    <m:r>
                      <a:rPr lang="en-US" i="1" baseline="-2500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l-GR" dirty="0" smtClean="0"/>
                  <a:t> η θερμοκρασία του αέρα</a:t>
                </a:r>
              </a:p>
              <a:p>
                <a:r>
                  <a:rPr lang="el-GR" b="1" dirty="0" smtClean="0"/>
                  <a:t>Ένταση ηχητικών κυμάτων</a:t>
                </a:r>
                <a:r>
                  <a:rPr lang="en-US" b="1" dirty="0" smtClean="0"/>
                  <a:t/>
                </a:r>
                <a:br>
                  <a:rPr lang="en-US" b="1" dirty="0" smtClean="0"/>
                </a:br>
                <a:endParaRPr lang="el-GR" b="1" dirty="0" smtClean="0"/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>
                          <a:latin typeface="Cambria Math" panose="02040503050406030204" pitchFamily="18" charset="0"/>
                        </a:rPr>
                        <m:t>𝛪</m:t>
                      </m:r>
                      <m:r>
                        <a:rPr lang="el-GR" sz="2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sz="2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l-GR" sz="2200" i="1">
                                  <a:latin typeface="Cambria Math" panose="02040503050406030204" pitchFamily="18" charset="0"/>
                                </a:rPr>
                                <m:t>𝛪𝜎𝜒</m:t>
                              </m:r>
                              <m:r>
                                <m:rPr>
                                  <m:sty m:val="p"/>
                                </m:rPr>
                                <a:rPr lang="el-GR" sz="2200">
                                  <a:latin typeface="Cambria Math" panose="02040503050406030204" pitchFamily="18" charset="0"/>
                                </a:rPr>
                                <m:t>ύ</m:t>
                              </m:r>
                              <m:r>
                                <a:rPr lang="el-GR" sz="2200" i="1">
                                  <a:latin typeface="Cambria Math" panose="02040503050406030204" pitchFamily="18" charset="0"/>
                                </a:rPr>
                                <m:t>𝜍</m:t>
                              </m:r>
                              <m:r>
                                <a:rPr lang="el-GR" sz="220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b>
                              <m:r>
                                <a:rPr lang="el-GR" sz="2200" i="1">
                                  <a:latin typeface="Cambria Math" panose="02040503050406030204" pitchFamily="18" charset="0"/>
                                </a:rPr>
                                <m:t>𝜇𝜀𝜎𝜂</m:t>
                              </m:r>
                            </m:sub>
                          </m:sSub>
                        </m:num>
                        <m:den>
                          <m:r>
                            <a:rPr lang="el-GR" sz="2200" i="1">
                              <a:latin typeface="Cambria Math" panose="02040503050406030204" pitchFamily="18" charset="0"/>
                            </a:rPr>
                            <m:t>𝛢</m:t>
                          </m:r>
                        </m:den>
                      </m:f>
                    </m:oMath>
                  </m:oMathPara>
                </a14:m>
                <a:endParaRPr lang="el-GR" dirty="0"/>
              </a:p>
              <a:p>
                <a:pPr marL="68580" indent="0">
                  <a:buNone/>
                </a:pP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l-GR" dirty="0" smtClean="0"/>
                  <a:t>όπου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dirty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l-GR" dirty="0"/>
                  <a:t> το εμβαδό της επιφάνειας κάθετης στη διεύθυνση </a:t>
                </a:r>
                <a:r>
                  <a:rPr lang="el-GR" dirty="0" smtClean="0"/>
                  <a:t>διάδοσης</a:t>
                </a:r>
                <a:endParaRPr lang="el-GR" dirty="0"/>
              </a:p>
              <a:p>
                <a:r>
                  <a:rPr lang="el-GR" dirty="0" smtClean="0"/>
                  <a:t>Στην </a:t>
                </a:r>
                <a:r>
                  <a:rPr lang="el-GR" dirty="0"/>
                  <a:t>πράξη, τα κύματα διαδίδονται προς όλες τις κατευθύνσεις</a:t>
                </a:r>
              </a:p>
              <a:p>
                <a:pPr lvl="1"/>
                <a:r>
                  <a:rPr lang="el-GR" b="1" dirty="0"/>
                  <a:t>Σφαιρικά κύματα</a:t>
                </a:r>
              </a:p>
              <a:p>
                <a:pPr marL="68580" indent="0"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5334000"/>
              </a:xfrm>
              <a:blipFill rotWithShape="0">
                <a:blip r:embed="rId2"/>
                <a:stretch>
                  <a:fillRect l="-154" t="-80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420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r>
              <a:rPr lang="en-US" dirty="0" smtClean="0"/>
              <a:t> (review…)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4297"/>
                <a:ext cx="4519449" cy="500036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l-GR" b="1" dirty="0" smtClean="0"/>
                  <a:t>Σφαιρικό κύμα</a:t>
                </a:r>
              </a:p>
              <a:p>
                <a:pPr lvl="1"/>
                <a:endParaRPr lang="en-US" b="1" dirty="0" smtClean="0"/>
              </a:p>
              <a:p>
                <a:pPr lvl="1"/>
                <a:endParaRPr lang="el-GR" b="1" dirty="0"/>
              </a:p>
              <a:p>
                <a:r>
                  <a:rPr lang="el-GR" b="1" dirty="0" smtClean="0"/>
                  <a:t>Μέτωπο κύματος</a:t>
                </a:r>
              </a:p>
              <a:p>
                <a:pPr lvl="1"/>
                <a:r>
                  <a:rPr lang="el-GR" dirty="0" smtClean="0"/>
                  <a:t>Επιφάνεια όπου η φάση </a:t>
                </a:r>
                <a:endParaRPr lang="en-US" dirty="0" smtClean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 dirty="0" err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r>
                  <a:rPr lang="el-GR" dirty="0" smtClean="0"/>
                  <a:t/>
                </a:r>
                <a:br>
                  <a:rPr lang="el-GR" dirty="0" smtClean="0"/>
                </a:br>
                <a:r>
                  <a:rPr lang="en-US" dirty="0" smtClean="0"/>
                  <a:t>     </a:t>
                </a:r>
                <a:r>
                  <a:rPr lang="el-GR" dirty="0" smtClean="0"/>
                  <a:t>του κύματος έχει ίδια τιμή</a:t>
                </a:r>
              </a:p>
              <a:p>
                <a:pPr lvl="1"/>
                <a:endParaRPr lang="el-GR" b="1" dirty="0"/>
              </a:p>
              <a:p>
                <a:r>
                  <a:rPr lang="el-GR" b="1" dirty="0" smtClean="0"/>
                  <a:t>Ακτίνες</a:t>
                </a:r>
              </a:p>
              <a:p>
                <a:pPr lvl="1"/>
                <a:r>
                  <a:rPr lang="el-GR" dirty="0" smtClean="0"/>
                  <a:t>Ευθείες που ξεκινούν απ’</a:t>
                </a:r>
                <a:r>
                  <a:rPr lang="en-US" dirty="0" smtClean="0"/>
                  <a:t> </a:t>
                </a:r>
                <a:r>
                  <a:rPr lang="el-GR" dirty="0" smtClean="0"/>
                  <a:t>την</a:t>
                </a:r>
                <a:r>
                  <a:rPr lang="en-US" dirty="0" smtClean="0"/>
                  <a:t> </a:t>
                </a:r>
                <a:r>
                  <a:rPr lang="el-GR" dirty="0" smtClean="0"/>
                  <a:t>πηγή</a:t>
                </a:r>
              </a:p>
              <a:p>
                <a:pPr lvl="1"/>
                <a:r>
                  <a:rPr lang="el-GR" dirty="0" smtClean="0"/>
                  <a:t>Δείχνουν την κατεύθυνση </a:t>
                </a:r>
                <a:br>
                  <a:rPr lang="el-GR" dirty="0" smtClean="0"/>
                </a:br>
                <a:r>
                  <a:rPr lang="el-GR" dirty="0" smtClean="0"/>
                  <a:t>διάδοσης του κύματος</a:t>
                </a:r>
              </a:p>
              <a:p>
                <a:pPr lvl="1"/>
                <a:endParaRPr lang="el-GR" b="1" dirty="0"/>
              </a:p>
              <a:p>
                <a:r>
                  <a:rPr lang="el-GR" b="1" dirty="0" smtClean="0"/>
                  <a:t>Ένταση κύματος σε απόσταση </a:t>
                </a:r>
                <a:r>
                  <a:rPr lang="en-US" b="1" dirty="0" smtClean="0"/>
                  <a:t>r</a:t>
                </a:r>
                <a:r>
                  <a:rPr lang="el-GR" b="1" dirty="0" smtClean="0"/>
                  <a:t/>
                </a:r>
                <a:br>
                  <a:rPr lang="el-GR" b="1" dirty="0" smtClean="0"/>
                </a:br>
                <a:r>
                  <a:rPr lang="el-GR" b="1" dirty="0" smtClean="0"/>
                  <a:t> </a:t>
                </a:r>
                <a:br>
                  <a:rPr lang="el-GR" b="1" dirty="0" smtClean="0"/>
                </a:br>
                <a:r>
                  <a:rPr lang="el-GR" sz="3400" dirty="0" smtClean="0"/>
                  <a:t>	</a:t>
                </a:r>
                <a14:m>
                  <m:oMath xmlns:m="http://schemas.openxmlformats.org/officeDocument/2006/math">
                    <m:r>
                      <a:rPr lang="el-GR" sz="3400" b="0" i="1" smtClean="0">
                        <a:latin typeface="Cambria Math" panose="02040503050406030204" pitchFamily="18" charset="0"/>
                      </a:rPr>
                      <m:t>𝛪</m:t>
                    </m:r>
                    <m:r>
                      <a:rPr lang="el-GR" sz="3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3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l-GR" sz="3400" b="0" i="1" smtClean="0">
                            <a:latin typeface="Cambria Math" panose="02040503050406030204" pitchFamily="18" charset="0"/>
                          </a:rPr>
                          <m:t>𝛢</m:t>
                        </m:r>
                      </m:den>
                    </m:f>
                    <m:r>
                      <a:rPr lang="el-GR" sz="3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l-GR" sz="3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l-GR" sz="3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l-GR" sz="3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3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4297"/>
                <a:ext cx="4519449" cy="5000360"/>
              </a:xfrm>
              <a:blipFill rotWithShape="0">
                <a:blip r:embed="rId3"/>
                <a:stretch>
                  <a:fillRect t="-182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Elbow Connector 5"/>
          <p:cNvCxnSpPr/>
          <p:nvPr/>
        </p:nvCxnSpPr>
        <p:spPr>
          <a:xfrm flipV="1">
            <a:off x="1397875" y="6218070"/>
            <a:ext cx="888125" cy="5019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5374" y="6240767"/>
            <a:ext cx="1645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Εμβαδό μετώπου</a:t>
            </a:r>
            <a:endParaRPr lang="el-GR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599" y="1600200"/>
            <a:ext cx="455937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pherical Standing Wav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224" y="3632742"/>
            <a:ext cx="2843048" cy="292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93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r>
              <a:rPr lang="en-US" dirty="0" smtClean="0"/>
              <a:t> (review…)</a:t>
            </a:r>
            <a:endParaRPr lang="el-GR" dirty="0"/>
          </a:p>
        </p:txBody>
      </p:sp>
      <p:pic>
        <p:nvPicPr>
          <p:cNvPr id="5122" name="Picture 2" descr="Pictu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3" y="1752600"/>
            <a:ext cx="7857064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52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Ηχητικά Κύματα</a:t>
            </a:r>
            <a:r>
              <a:rPr lang="en-US" dirty="0" smtClean="0"/>
              <a:t> (review…)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110249" cy="5142322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Εύρος έντασης</a:t>
                </a:r>
                <a:endParaRPr lang="el-GR" dirty="0" smtClean="0"/>
              </a:p>
              <a:p>
                <a:pPr lvl="1"/>
                <a:r>
                  <a:rPr lang="el-GR" dirty="0" smtClean="0"/>
                  <a:t>Μεγάλο εύρος εντάσεων αντιληπτό απ’ το αυτί</a:t>
                </a:r>
              </a:p>
              <a:p>
                <a:pPr lvl="1"/>
                <a:r>
                  <a:rPr lang="el-GR" dirty="0" smtClean="0"/>
                  <a:t>Μια λογαριθμική κλίμακα είναι βολικότερη</a:t>
                </a:r>
                <a:endParaRPr lang="en-US" dirty="0" smtClean="0"/>
              </a:p>
              <a:p>
                <a:pPr lvl="1"/>
                <a:r>
                  <a:rPr lang="el-GR" b="1" i="1" dirty="0" err="1" smtClean="0"/>
                  <a:t>Ηχοστάθμη</a:t>
                </a:r>
                <a:r>
                  <a:rPr lang="el-GR" dirty="0" smtClean="0"/>
                  <a:t> 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l-GR" b="0" i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: </a:t>
                </a:r>
                <a:r>
                  <a:rPr lang="el-GR" dirty="0" smtClean="0"/>
                  <a:t>ένταση αναφοράς (κατώφλι ακοής)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=1×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l-GR" dirty="0" smtClean="0"/>
              </a:p>
              <a:p>
                <a:pPr lvl="2"/>
                <a:r>
                  <a:rPr lang="el-GR" dirty="0" smtClean="0"/>
                  <a:t>Για συχνότητες 1000 </a:t>
                </a:r>
                <a:r>
                  <a:rPr lang="en-US" dirty="0" smtClean="0"/>
                  <a:t>Hz</a:t>
                </a:r>
              </a:p>
              <a:p>
                <a:pPr lvl="2"/>
                <a:r>
                  <a:rPr lang="el-GR" dirty="0" smtClean="0"/>
                  <a:t>Στην πραγματικότητα, είναι μεταβλητή</a:t>
                </a:r>
              </a:p>
              <a:p>
                <a:pPr lvl="1"/>
                <a:r>
                  <a:rPr lang="el-GR" dirty="0" smtClean="0"/>
                  <a:t>β : μετριέται σε </a:t>
                </a:r>
                <a:r>
                  <a:rPr lang="en-US" dirty="0" smtClean="0"/>
                  <a:t>Decibel (d</a:t>
                </a:r>
                <a:r>
                  <a:rPr lang="el-GR" dirty="0" smtClean="0"/>
                  <a:t>Β</a:t>
                </a:r>
                <a:r>
                  <a:rPr lang="en-US" dirty="0" smtClean="0"/>
                  <a:t>)</a:t>
                </a:r>
                <a:endParaRPr lang="en-US" dirty="0"/>
              </a:p>
              <a:p>
                <a:pPr lvl="1"/>
                <a:r>
                  <a:rPr lang="el-GR" dirty="0" smtClean="0"/>
                  <a:t>Κατώφλι ακοής: 0 </a:t>
                </a:r>
                <a:r>
                  <a:rPr lang="en-US" dirty="0" smtClean="0"/>
                  <a:t>dB</a:t>
                </a:r>
              </a:p>
              <a:p>
                <a:pPr lvl="1"/>
                <a:r>
                  <a:rPr lang="el-GR" dirty="0" smtClean="0"/>
                  <a:t>Όριο πόνου: 120-130 </a:t>
                </a:r>
                <a:r>
                  <a:rPr lang="en-US" dirty="0" smtClean="0"/>
                  <a:t>dB</a:t>
                </a: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110249" cy="5142322"/>
              </a:xfrm>
              <a:blipFill rotWithShape="0">
                <a:blip r:embed="rId2"/>
                <a:stretch>
                  <a:fillRect t="-948" b="-130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942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7137</TotalTime>
  <Words>1163</Words>
  <Application>Microsoft Office PowerPoint</Application>
  <PresentationFormat>On-screen Show (4:3)</PresentationFormat>
  <Paragraphs>229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Calibri</vt:lpstr>
      <vt:lpstr>Cambria</vt:lpstr>
      <vt:lpstr>Cambria Math</vt:lpstr>
      <vt:lpstr>Wingdings 2</vt:lpstr>
      <vt:lpstr>Theme2</vt:lpstr>
      <vt:lpstr>PowerPoint Presentation</vt:lpstr>
      <vt:lpstr>Φυσική για Μηχανικούς</vt:lpstr>
      <vt:lpstr>Φυσική για Μηχανικούς</vt:lpstr>
      <vt:lpstr>Ηχητικά Κύματα (review…)</vt:lpstr>
      <vt:lpstr>Ηχητικά Κύματα (review…)</vt:lpstr>
      <vt:lpstr>Ηχητικά Κύματα (review…)</vt:lpstr>
      <vt:lpstr>Ηχητικά Κύματα (review…)</vt:lpstr>
      <vt:lpstr>Ηχητικά Κύματα (review…)</vt:lpstr>
      <vt:lpstr>Ηχητικά Κύματα (review…)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Kafentzis Georgios</cp:lastModifiedBy>
  <cp:revision>800</cp:revision>
  <dcterms:created xsi:type="dcterms:W3CDTF">2006-08-16T00:00:00Z</dcterms:created>
  <dcterms:modified xsi:type="dcterms:W3CDTF">2020-11-24T10:24:26Z</dcterms:modified>
  <cp:contentStatus/>
</cp:coreProperties>
</file>